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omments/comment2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2.xml" ContentType="application/vnd.openxmlformats-officedocument.drawingml.chart+xml"/>
  <Override PartName="/ppt/comments/comment3.xml" ContentType="application/vnd.openxmlformats-officedocument.presentationml.comments+xml"/>
  <Override PartName="/ppt/charts/chart3.xml" ContentType="application/vnd.openxmlformats-officedocument.drawingml.chart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omments/comment4.xml" ContentType="application/vnd.openxmlformats-officedocument.presentationml.comments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4.xml" ContentType="application/vnd.openxmlformats-officedocument.drawingml.chart+xml"/>
  <Override PartName="/ppt/comments/comment5.xml" ContentType="application/vnd.openxmlformats-officedocument.presentationml.comments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omments/comment6.xml" ContentType="application/vnd.openxmlformats-officedocument.presentationml.comments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charts/chart5.xml" ContentType="application/vnd.openxmlformats-officedocument.drawingml.chart+xml"/>
  <Override PartName="/ppt/comments/comment7.xml" ContentType="application/vnd.openxmlformats-officedocument.presentationml.comments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rts/chart6.xml" ContentType="application/vnd.openxmlformats-officedocument.drawingml.chart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  <p:sldMasterId id="2147483818" r:id="rId2"/>
    <p:sldMasterId id="2147483684" r:id="rId3"/>
    <p:sldMasterId id="2147483685" r:id="rId4"/>
    <p:sldMasterId id="2147483682" r:id="rId5"/>
    <p:sldMasterId id="2147485150" r:id="rId6"/>
    <p:sldMasterId id="2147485226" r:id="rId7"/>
  </p:sldMasterIdLst>
  <p:notesMasterIdLst>
    <p:notesMasterId r:id="rId16"/>
  </p:notesMasterIdLst>
  <p:handoutMasterIdLst>
    <p:handoutMasterId r:id="rId17"/>
  </p:handoutMasterIdLst>
  <p:sldIdLst>
    <p:sldId id="605" r:id="rId8"/>
    <p:sldId id="614" r:id="rId9"/>
    <p:sldId id="615" r:id="rId10"/>
    <p:sldId id="616" r:id="rId11"/>
    <p:sldId id="617" r:id="rId12"/>
    <p:sldId id="608" r:id="rId13"/>
    <p:sldId id="618" r:id="rId14"/>
    <p:sldId id="619" r:id="rId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9">
          <p15:clr>
            <a:srgbClr val="A4A3A4"/>
          </p15:clr>
        </p15:guide>
        <p15:guide id="2" pos="28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ll" initials="d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3"/>
    <p:restoredTop sz="90838"/>
  </p:normalViewPr>
  <p:slideViewPr>
    <p:cSldViewPr>
      <p:cViewPr>
        <p:scale>
          <a:sx n="100" d="100"/>
          <a:sy n="100" d="100"/>
        </p:scale>
        <p:origin x="584" y="-328"/>
      </p:cViewPr>
      <p:guideLst>
        <p:guide orient="horz" pos="2079"/>
        <p:guide pos="28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4" d="100"/>
          <a:sy n="124" d="100"/>
        </p:scale>
        <p:origin x="-4992" y="-108"/>
      </p:cViewPr>
      <p:guideLst>
        <p:guide orient="horz" pos="2880"/>
        <p:guide pos="2160"/>
      </p:guideLst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不含 GIF 动画的微博数</c:v>
                </c:pt>
                <c:pt idx="1">
                  <c:v>含GIF 动画的微博数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109800603094585"/>
          <c:y val="0.876556019560981"/>
          <c:w val="0.599962498498585"/>
          <c:h val="0.0975743606942906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不含 GIF 动画的微博数</c:v>
                </c:pt>
                <c:pt idx="1">
                  <c:v>含GIF 动画的微博数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109800603094585"/>
          <c:y val="0.876556019560981"/>
          <c:w val="0.599962498498585"/>
          <c:h val="0.0975743606942906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不含 GIF 动画的微博数</c:v>
                </c:pt>
                <c:pt idx="1">
                  <c:v>含GIF 动画的微博数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109800603094585"/>
          <c:y val="0.876556019560981"/>
          <c:w val="0.599962498498585"/>
          <c:h val="0.0975743606942906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Micro Blog Posts without GIF</c:v>
                </c:pt>
                <c:pt idx="1">
                  <c:v>GIF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589305050443"/>
          <c:y val="0.876556019560981"/>
          <c:w val="0.493870051088741"/>
          <c:h val="0.097574360694290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Bayes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0.697</c:v>
                </c:pt>
                <c:pt idx="1">
                  <c:v>0.704</c:v>
                </c:pt>
                <c:pt idx="2">
                  <c:v>0.686</c:v>
                </c:pt>
                <c:pt idx="3">
                  <c:v>0.706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SMO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0.791</c:v>
                </c:pt>
                <c:pt idx="1">
                  <c:v>0.727</c:v>
                </c:pt>
                <c:pt idx="2">
                  <c:v>0.719</c:v>
                </c:pt>
                <c:pt idx="3">
                  <c:v>0.726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Logistic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0.705</c:v>
                </c:pt>
                <c:pt idx="1">
                  <c:v>0.704</c:v>
                </c:pt>
                <c:pt idx="2">
                  <c:v>0.704</c:v>
                </c:pt>
                <c:pt idx="3">
                  <c:v>0.703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13441648"/>
        <c:axId val="2108600256"/>
      </c:barChart>
      <c:catAx>
        <c:axId val="-21134416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08600256"/>
        <c:crosses val="autoZero"/>
        <c:auto val="1"/>
        <c:lblAlgn val="ctr"/>
        <c:lblOffset val="100"/>
        <c:noMultiLvlLbl val="0"/>
      </c:catAx>
      <c:valAx>
        <c:axId val="21086002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1344164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25"/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Pos.</c:v>
                </c:pt>
                <c:pt idx="1">
                  <c:v>Neut.</c:v>
                </c:pt>
                <c:pt idx="2">
                  <c:v>Neg.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1124.0</c:v>
                </c:pt>
                <c:pt idx="1">
                  <c:v>146.0</c:v>
                </c:pt>
                <c:pt idx="2">
                  <c:v>599.0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7:29.992" idx="2">
    <p:pos x="10" y="10"/>
    <p:text>本页有两个重点:
1. GIF 图片在社交网络上十分流行(隐含GIF图片本身传递了丰富的情感信息)
2. GIF图片的情感识别问题具有很大的挑战性.
讲完之后就可以点击翻页,会出现第一点的详细介绍.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7:55.205" idx="3">
    <p:pos x="10" y="10"/>
    <p:text>本页是过渡页, 只有一个重点.就是我们从海量微博数据中得到的GIF图片在社交网络上的流行程度.
在286,517条非纯文本微博中,有40,041条带有GIF图片. 大约占24%.
注意这里的量是动态GIF图片.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8:20.529" idx="5">
    <p:pos x="10" y="10"/>
    <p:text>本页只有一个重点,也就是三种情感倾向的GIF图片的例子. 不难看出,GIF图片可以传达出丰富的情感. 
说完即可点击翻页,下一页介绍情感识别的挑战性.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8:32.939" idx="6">
    <p:pos x="10" y="10"/>
    <p:text>本页介绍GIF情感识别的挑战性.
与论文里相同,主要归纳了四点挑战.
第一点是抽象性(ABSTRACTION), gif中的情感需要高层抽象才能得出.这也是我们中层表示的优势
第二点是噪声很多(Noisy), GIF图片中经常混杂着说明性文字或者电影字幕.这些文字会影响情感倾向. 在我们的数据集中, 如果受到文字影响,我们会将那部分图片直接排除.
第三点是象征性(Symbolism). 假如一个GIF图片中出现了一个壮汉(例如史泰龙).对最终情感判断造成影响的应该是强壮而不是史泰龙.
第四点是长度(Length), GIF图片之间长度变化很大.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9:23.694" idx="7">
    <p:pos x="10" y="10"/>
    <p:text>在讲完上一张之后, 我们总结出GIF情感识别的主要问题是没有一个好的表示.
新出现的文字分两步讲述有一个好的表示之后, 我们应该如何做GIF情感识别.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16:17.332" idx="8">
    <p:pos x="10" y="10"/>
    <p:text>承接上一张.既然我们需要一个好的中层表示,我们应该如何获得它呢?
本页有两个重点, 
第一个重点是介绍一个好的中层表示需要满足的条件(3点,用3张图片来描述)
 1. ANP不够,我们需要VNP来描述动作信息,图1的情感由羊的动作体现.
 2. 单纯堆叠ANP,VNP不够,我们需要让他们按之间顺序排列.图2中表情先后顺序如果不同,情感倾向大相径庭.
 3. 好的表示要能覆盖很广泛的方面. 图3比较复杂,要能够表示出来.
第二个重点是介绍我们设计的SentiPair Sequence.
第一说明SentiPair的组成(中间图)
第二说明SentiPair Sequence的组成(下图)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30:08.183" idx="9">
    <p:pos x="10" y="10"/>
    <p:text>本页有三个重点
第一个重点是介绍GSO Ontology. 主要介绍Ontology中的元素都是WordNet中的Synset 经过同义词合并以及适当人工剪枝得来的. 由WordNet保证覆盖面.
第二个重点是介绍GSO Framework框架,也就是Ontology的实现. 由三个部分,第一个是图片预处理,第二个是转化为中间表示,第三个是最终的情感分类模型.
第三个重点是我们的实验结果. 在使用我们设计的中层表示的前提下, 无论使用哪种分类器,准确率都在70%左右.</p:tex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30:31.996" idx="10">
    <p:pos x="10" y="10"/>
    <p:text>本页有了两个重点.
第一个重点是从三方面介绍我们的数据集.对应左图三个箭头.
1.GSO-2015是什么
2.GSO-2015包含SENTIMENT 和 SentiPair Sequence
3.GSO-2015 包含从40041张候选图片中选出的1902张图片.
此外还可以讲解数据集中各个类别的百分比.
第二个重点是我们的网站, 网站提供了GSO FrameWork的进一步说明, 源代码. 并且允许所有人来帮助我们标注数据. 右下图便是标注的页面截图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zh-CN" altLang="en-US" sz="2800" dirty="0" smtClean="0"/>
            <a:t> </a:t>
          </a:r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动画情感分析技术有着广泛的应用前景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动画情感分析任务充满了挑战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/>
      <dgm:spPr/>
      <dgm:t>
        <a:bodyPr/>
        <a:lstStyle/>
        <a:p>
          <a:endParaRPr lang="zh-CN" altLang="en-US"/>
        </a:p>
      </dgm:t>
    </dgm:pt>
  </dgm:ptLst>
  <dgm:cxnLst>
    <dgm:cxn modelId="{C11DCCD6-17A3-4EFD-9364-3157E64F61C2}" type="presOf" srcId="{C1D79218-FB87-4538-B284-6A5030FE2B8D}" destId="{7ADA3DD5-6C69-4483-8DAE-EE663964201D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C621B778-60FF-4C4B-952F-B8446DC71AA5}" type="presOf" srcId="{FBEBB3D3-E1B8-4B52-9D26-EC4BC2B74575}" destId="{1BF42DE1-77DE-4298-9774-3ED43773B899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CC41DAA4-B7DB-456C-9791-36A09BCBC744}" type="presOf" srcId="{6A4B5039-BB42-4228-BF41-80BDC2B5E2C9}" destId="{69F89F83-A943-47E0-AB4C-4A21B887C9D6}" srcOrd="0" destOrd="0" presId="urn:microsoft.com/office/officeart/2005/8/layout/lProcess1"/>
    <dgm:cxn modelId="{CE2BAE36-B1A0-4CDE-B5C3-FC38C1EB5C05}" type="presParOf" srcId="{7ADA3DD5-6C69-4483-8DAE-EE663964201D}" destId="{9A114740-4F0C-415F-9E6E-4746C8444843}" srcOrd="0" destOrd="0" presId="urn:microsoft.com/office/officeart/2005/8/layout/lProcess1"/>
    <dgm:cxn modelId="{1FFB1F8A-95CF-43D3-8FAD-A553F1557EA8}" type="presParOf" srcId="{9A114740-4F0C-415F-9E6E-4746C8444843}" destId="{1BF42DE1-77DE-4298-9774-3ED43773B899}" srcOrd="0" destOrd="0" presId="urn:microsoft.com/office/officeart/2005/8/layout/lProcess1"/>
    <dgm:cxn modelId="{059F3397-4DE3-4135-972A-E1CAFC070A10}" type="presParOf" srcId="{7ADA3DD5-6C69-4483-8DAE-EE663964201D}" destId="{BFBA4E51-4381-4E31-838C-BF0719E2D4F3}" srcOrd="1" destOrd="0" presId="urn:microsoft.com/office/officeart/2005/8/layout/lProcess1"/>
    <dgm:cxn modelId="{678E077C-94F2-4544-822E-CBB93C998F80}" type="presParOf" srcId="{7ADA3DD5-6C69-4483-8DAE-EE663964201D}" destId="{DF13FBDA-AE96-430D-9264-3EBEBC2AFC70}" srcOrd="2" destOrd="0" presId="urn:microsoft.com/office/officeart/2005/8/layout/lProcess1"/>
    <dgm:cxn modelId="{5F884966-04DC-409D-A600-9A0224FD541B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Benchmark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Y="200000" custLinFactNeighborX="-39218" custLinFactNeighborY="2627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23A1F901-ACD0-4106-AFDB-832E979B13AF}" type="presOf" srcId="{3CA4B5C6-4959-4278-B5FE-282D6C3EC0F9}" destId="{6DC1B48A-4329-4478-955D-AD2AB5F73D05}" srcOrd="0" destOrd="0" presId="urn:microsoft.com/office/officeart/2005/8/layout/chevron1"/>
    <dgm:cxn modelId="{435766CC-9BD4-4A1C-A276-20DAF6D69A82}" type="presOf" srcId="{DFB3CA5E-CF4D-49BC-AC07-0AEDE3141DE2}" destId="{36879940-EECA-4466-8574-FF8AB50C0C90}" srcOrd="0" destOrd="0" presId="urn:microsoft.com/office/officeart/2005/8/layout/chevron1"/>
    <dgm:cxn modelId="{EDA69B47-8658-420E-81FE-2381C8062794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4223C1C-4B6C-4384-9AEC-03F8757695FE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575270-7908-4AF6-8151-43BC8C50E2BC}">
      <dgm:prSet/>
      <dgm:spPr/>
      <dgm:t>
        <a:bodyPr/>
        <a:lstStyle/>
        <a:p>
          <a:pPr rtl="0"/>
          <a:r>
            <a:rPr lang="en-US" dirty="0" smtClean="0"/>
            <a:t>GSO-2015 Dataset is a manually labeled GIF video collection.</a:t>
          </a:r>
          <a:endParaRPr lang="zh-CN" dirty="0"/>
        </a:p>
      </dgm:t>
    </dgm:pt>
    <dgm:pt modelId="{5B237B5E-624B-421B-AF55-49FDCA0BB798}" type="parTrans" cxnId="{C261EA8C-0AA8-40FA-97CC-B2F82C02DB96}">
      <dgm:prSet/>
      <dgm:spPr/>
      <dgm:t>
        <a:bodyPr/>
        <a:lstStyle/>
        <a:p>
          <a:endParaRPr lang="zh-CN" altLang="en-US"/>
        </a:p>
      </dgm:t>
    </dgm:pt>
    <dgm:pt modelId="{D78D8FB4-C743-4B73-9B57-E78FA19A146B}" type="sibTrans" cxnId="{C261EA8C-0AA8-40FA-97CC-B2F82C02DB96}">
      <dgm:prSet/>
      <dgm:spPr/>
      <dgm:t>
        <a:bodyPr/>
        <a:lstStyle/>
        <a:p>
          <a:endParaRPr lang="zh-CN" altLang="en-US"/>
        </a:p>
      </dgm:t>
    </dgm:pt>
    <dgm:pt modelId="{DF3FBF3D-0D90-46D7-B06E-DFC145D01EA6}">
      <dgm:prSet/>
      <dgm:spPr/>
      <dgm:t>
        <a:bodyPr/>
        <a:lstStyle/>
        <a:p>
          <a:pPr rtl="0"/>
          <a:r>
            <a:rPr lang="en-US" dirty="0" smtClean="0"/>
            <a:t>It contains (for now) 1,902 GIF videos out of 40,041 candidates</a:t>
          </a:r>
          <a:endParaRPr lang="zh-CN" dirty="0"/>
        </a:p>
      </dgm:t>
    </dgm:pt>
    <dgm:pt modelId="{CB047650-48D1-451E-B838-DA5A2D5A745B}" type="parTrans" cxnId="{F46ECEF6-40CC-48F2-BEFB-0C0DDA1ABDFD}">
      <dgm:prSet/>
      <dgm:spPr/>
      <dgm:t>
        <a:bodyPr/>
        <a:lstStyle/>
        <a:p>
          <a:endParaRPr lang="zh-CN" altLang="en-US"/>
        </a:p>
      </dgm:t>
    </dgm:pt>
    <dgm:pt modelId="{77C01F33-C0DA-4CFF-B5E8-F4A24AB280D6}" type="sibTrans" cxnId="{F46ECEF6-40CC-48F2-BEFB-0C0DDA1ABDFD}">
      <dgm:prSet/>
      <dgm:spPr/>
      <dgm:t>
        <a:bodyPr/>
        <a:lstStyle/>
        <a:p>
          <a:endParaRPr lang="zh-CN" altLang="en-US"/>
        </a:p>
      </dgm:t>
    </dgm:pt>
    <dgm:pt modelId="{5B00C6A5-1090-46F8-8266-3D43B2DB1149}">
      <dgm:prSet/>
      <dgm:spPr/>
      <dgm:t>
        <a:bodyPr/>
        <a:lstStyle/>
        <a:p>
          <a:pPr rtl="0"/>
          <a:r>
            <a:rPr lang="en-US" altLang="zh-CN" dirty="0" smtClean="0"/>
            <a:t>Each GIF video is annotated with Sentiment and SentiPair Seq.</a:t>
          </a:r>
          <a:endParaRPr lang="zh-CN" dirty="0"/>
        </a:p>
      </dgm:t>
    </dgm:pt>
    <dgm:pt modelId="{A621B375-ACB9-4B11-BA74-8B9F9D99C8E8}" type="parTrans" cxnId="{4B5F726B-CADC-48BE-A8BB-6C0E1C32D482}">
      <dgm:prSet/>
      <dgm:spPr/>
      <dgm:t>
        <a:bodyPr/>
        <a:lstStyle/>
        <a:p>
          <a:endParaRPr lang="zh-CN" altLang="en-US"/>
        </a:p>
      </dgm:t>
    </dgm:pt>
    <dgm:pt modelId="{3CC9C4F9-0015-4668-9880-22231D901807}" type="sibTrans" cxnId="{4B5F726B-CADC-48BE-A8BB-6C0E1C32D482}">
      <dgm:prSet/>
      <dgm:spPr/>
      <dgm:t>
        <a:bodyPr/>
        <a:lstStyle/>
        <a:p>
          <a:endParaRPr lang="zh-CN" altLang="en-US"/>
        </a:p>
      </dgm:t>
    </dgm:pt>
    <dgm:pt modelId="{02128DC7-FF1A-448F-A39B-2B5A34658885}" type="pres">
      <dgm:prSet presAssocID="{64223C1C-4B6C-4384-9AEC-03F8757695F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8C3586A-F2E4-479B-BF61-535BEFEFC8C8}" type="pres">
      <dgm:prSet presAssocID="{43575270-7908-4AF6-8151-43BC8C50E2BC}" presName="arrow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1A82D02-03C5-4D8C-BF03-024F8778327C}" type="pres">
      <dgm:prSet presAssocID="{DF3FBF3D-0D90-46D7-B06E-DFC145D01EA6}" presName="arrow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2B31F60-B5F1-4A35-B59A-1CE4E44EDB3C}" type="pres">
      <dgm:prSet presAssocID="{5B00C6A5-1090-46F8-8266-3D43B2DB1149}" presName="arrow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46ECEF6-40CC-48F2-BEFB-0C0DDA1ABDFD}" srcId="{64223C1C-4B6C-4384-9AEC-03F8757695FE}" destId="{DF3FBF3D-0D90-46D7-B06E-DFC145D01EA6}" srcOrd="1" destOrd="0" parTransId="{CB047650-48D1-451E-B838-DA5A2D5A745B}" sibTransId="{77C01F33-C0DA-4CFF-B5E8-F4A24AB280D6}"/>
    <dgm:cxn modelId="{55434BFC-B9C9-47B4-AD73-028846631A63}" type="presOf" srcId="{64223C1C-4B6C-4384-9AEC-03F8757695FE}" destId="{02128DC7-FF1A-448F-A39B-2B5A34658885}" srcOrd="0" destOrd="0" presId="urn:microsoft.com/office/officeart/2005/8/layout/arrow5"/>
    <dgm:cxn modelId="{5CB49D6B-2951-4CF9-8E4A-C2E1097004E2}" type="presOf" srcId="{DF3FBF3D-0D90-46D7-B06E-DFC145D01EA6}" destId="{71A82D02-03C5-4D8C-BF03-024F8778327C}" srcOrd="0" destOrd="0" presId="urn:microsoft.com/office/officeart/2005/8/layout/arrow5"/>
    <dgm:cxn modelId="{4B5F726B-CADC-48BE-A8BB-6C0E1C32D482}" srcId="{64223C1C-4B6C-4384-9AEC-03F8757695FE}" destId="{5B00C6A5-1090-46F8-8266-3D43B2DB1149}" srcOrd="2" destOrd="0" parTransId="{A621B375-ACB9-4B11-BA74-8B9F9D99C8E8}" sibTransId="{3CC9C4F9-0015-4668-9880-22231D901807}"/>
    <dgm:cxn modelId="{99B7965E-14D4-4C20-B2F2-F3A1EC7E5FFB}" type="presOf" srcId="{43575270-7908-4AF6-8151-43BC8C50E2BC}" destId="{68C3586A-F2E4-479B-BF61-535BEFEFC8C8}" srcOrd="0" destOrd="0" presId="urn:microsoft.com/office/officeart/2005/8/layout/arrow5"/>
    <dgm:cxn modelId="{638C3E81-1279-4C2F-816E-8A4F00F5B103}" type="presOf" srcId="{5B00C6A5-1090-46F8-8266-3D43B2DB1149}" destId="{42B31F60-B5F1-4A35-B59A-1CE4E44EDB3C}" srcOrd="0" destOrd="0" presId="urn:microsoft.com/office/officeart/2005/8/layout/arrow5"/>
    <dgm:cxn modelId="{C261EA8C-0AA8-40FA-97CC-B2F82C02DB96}" srcId="{64223C1C-4B6C-4384-9AEC-03F8757695FE}" destId="{43575270-7908-4AF6-8151-43BC8C50E2BC}" srcOrd="0" destOrd="0" parTransId="{5B237B5E-624B-421B-AF55-49FDCA0BB798}" sibTransId="{D78D8FB4-C743-4B73-9B57-E78FA19A146B}"/>
    <dgm:cxn modelId="{8A271A68-EA97-47FD-8B01-615D9D8DF787}" type="presParOf" srcId="{02128DC7-FF1A-448F-A39B-2B5A34658885}" destId="{68C3586A-F2E4-479B-BF61-535BEFEFC8C8}" srcOrd="0" destOrd="0" presId="urn:microsoft.com/office/officeart/2005/8/layout/arrow5"/>
    <dgm:cxn modelId="{4E4BE7CF-C206-4B57-B684-909A81F9EEE2}" type="presParOf" srcId="{02128DC7-FF1A-448F-A39B-2B5A34658885}" destId="{71A82D02-03C5-4D8C-BF03-024F8778327C}" srcOrd="1" destOrd="0" presId="urn:microsoft.com/office/officeart/2005/8/layout/arrow5"/>
    <dgm:cxn modelId="{70AF5688-BF24-4DA9-A3EA-CA2D936C62DC}" type="presParOf" srcId="{02128DC7-FF1A-448F-A39B-2B5A34658885}" destId="{42B31F60-B5F1-4A35-B59A-1CE4E44EDB3C}" srcOrd="2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动画情感分析技术有着广泛的应用前景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动画情感分析任务充满了挑战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F08F35F9-D4D8-444D-B011-5F0AC82B85F0}" type="presOf" srcId="{C1D79218-FB87-4538-B284-6A5030FE2B8D}" destId="{7ADA3DD5-6C69-4483-8DAE-EE663964201D}" srcOrd="0" destOrd="0" presId="urn:microsoft.com/office/officeart/2005/8/layout/lProcess1"/>
    <dgm:cxn modelId="{7B1CF21E-65FF-41B9-BDB7-9564D929B6DA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1FA2FDB1-4052-497A-9522-FC10D3FB5CBF}" type="presOf" srcId="{6A4B5039-BB42-4228-BF41-80BDC2B5E2C9}" destId="{69F89F83-A943-47E0-AB4C-4A21B887C9D6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C5B9F169-64CF-4CFC-89CD-CA4429A96DDE}" type="presParOf" srcId="{7ADA3DD5-6C69-4483-8DAE-EE663964201D}" destId="{9A114740-4F0C-415F-9E6E-4746C8444843}" srcOrd="0" destOrd="0" presId="urn:microsoft.com/office/officeart/2005/8/layout/lProcess1"/>
    <dgm:cxn modelId="{D5117E6E-B01F-4D5E-B6ED-4266B89F3EB5}" type="presParOf" srcId="{9A114740-4F0C-415F-9E6E-4746C8444843}" destId="{1BF42DE1-77DE-4298-9774-3ED43773B899}" srcOrd="0" destOrd="0" presId="urn:microsoft.com/office/officeart/2005/8/layout/lProcess1"/>
    <dgm:cxn modelId="{C2D56B41-202D-49F9-8163-9E4BC5F3F83C}" type="presParOf" srcId="{7ADA3DD5-6C69-4483-8DAE-EE663964201D}" destId="{BFBA4E51-4381-4E31-838C-BF0719E2D4F3}" srcOrd="1" destOrd="0" presId="urn:microsoft.com/office/officeart/2005/8/layout/lProcess1"/>
    <dgm:cxn modelId="{2FB109B0-93AE-4BBD-A391-4357F9C211DE}" type="presParOf" srcId="{7ADA3DD5-6C69-4483-8DAE-EE663964201D}" destId="{DF13FBDA-AE96-430D-9264-3EBEBC2AFC70}" srcOrd="2" destOrd="0" presId="urn:microsoft.com/office/officeart/2005/8/layout/lProcess1"/>
    <dgm:cxn modelId="{E1066801-E40C-48B2-B221-351447773D7D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动画情感分析技术有着广泛的应用前景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动画情感分析任务充满了挑战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7DEA8E0A-2A13-2944-BA0F-56707950C3D3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6FE84B49-9553-A34C-8D3B-63E20A395588}" type="presOf" srcId="{C1D79218-FB87-4538-B284-6A5030FE2B8D}" destId="{7ADA3DD5-6C69-4483-8DAE-EE663964201D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4D509CDE-F8A7-8642-A5C3-5F3950512E57}" type="presOf" srcId="{6A4B5039-BB42-4228-BF41-80BDC2B5E2C9}" destId="{69F89F83-A943-47E0-AB4C-4A21B887C9D6}" srcOrd="0" destOrd="0" presId="urn:microsoft.com/office/officeart/2005/8/layout/lProcess1"/>
    <dgm:cxn modelId="{2E1E80C6-283C-EA46-9DC5-27681480564D}" type="presParOf" srcId="{7ADA3DD5-6C69-4483-8DAE-EE663964201D}" destId="{9A114740-4F0C-415F-9E6E-4746C8444843}" srcOrd="0" destOrd="0" presId="urn:microsoft.com/office/officeart/2005/8/layout/lProcess1"/>
    <dgm:cxn modelId="{88E94961-1D26-034C-AD21-B662F6C9727B}" type="presParOf" srcId="{9A114740-4F0C-415F-9E6E-4746C8444843}" destId="{1BF42DE1-77DE-4298-9774-3ED43773B899}" srcOrd="0" destOrd="0" presId="urn:microsoft.com/office/officeart/2005/8/layout/lProcess1"/>
    <dgm:cxn modelId="{79051F33-E5F6-0840-B00B-8D0926E6629A}" type="presParOf" srcId="{7ADA3DD5-6C69-4483-8DAE-EE663964201D}" destId="{BFBA4E51-4381-4E31-838C-BF0719E2D4F3}" srcOrd="1" destOrd="0" presId="urn:microsoft.com/office/officeart/2005/8/layout/lProcess1"/>
    <dgm:cxn modelId="{74E457D6-AC27-1A49-B2C9-BEADC0A2F5AD}" type="presParOf" srcId="{7ADA3DD5-6C69-4483-8DAE-EE663964201D}" destId="{DF13FBDA-AE96-430D-9264-3EBEBC2AFC70}" srcOrd="2" destOrd="0" presId="urn:microsoft.com/office/officeart/2005/8/layout/lProcess1"/>
    <dgm:cxn modelId="{884EC1AE-9E8C-5D4C-BCBE-CB51A4CACEAA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动画情感分析技术有着广泛的应用前景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altLang="zh-CN" sz="2800" dirty="0" smtClean="0"/>
            <a:t>GIF</a:t>
          </a:r>
          <a:r>
            <a:rPr lang="zh-CN" altLang="en-US" sz="2800" dirty="0" smtClean="0"/>
            <a:t> 动画情感分析任务充满了挑战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7E374D17-0B17-324C-9F9A-58FB37C0E28E}" type="presOf" srcId="{6A4B5039-BB42-4228-BF41-80BDC2B5E2C9}" destId="{69F89F83-A943-47E0-AB4C-4A21B887C9D6}" srcOrd="0" destOrd="0" presId="urn:microsoft.com/office/officeart/2005/8/layout/lProcess1"/>
    <dgm:cxn modelId="{CE0E8B1D-B654-C841-B006-EF3F27168905}" type="presOf" srcId="{C1D79218-FB87-4538-B284-6A5030FE2B8D}" destId="{7ADA3DD5-6C69-4483-8DAE-EE663964201D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B5ED6B76-E844-B74C-86CA-05DFA3FAD819}" type="presOf" srcId="{FBEBB3D3-E1B8-4B52-9D26-EC4BC2B74575}" destId="{1BF42DE1-77DE-4298-9774-3ED43773B899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11226CED-65A8-064E-AD4B-1A4636D7D67D}" type="presParOf" srcId="{7ADA3DD5-6C69-4483-8DAE-EE663964201D}" destId="{9A114740-4F0C-415F-9E6E-4746C8444843}" srcOrd="0" destOrd="0" presId="urn:microsoft.com/office/officeart/2005/8/layout/lProcess1"/>
    <dgm:cxn modelId="{C27BAE86-2F69-BC4C-B0F8-B59A2F11C119}" type="presParOf" srcId="{9A114740-4F0C-415F-9E6E-4746C8444843}" destId="{1BF42DE1-77DE-4298-9774-3ED43773B899}" srcOrd="0" destOrd="0" presId="urn:microsoft.com/office/officeart/2005/8/layout/lProcess1"/>
    <dgm:cxn modelId="{826B969A-0C4C-A44E-8D75-28CA98CF56DD}" type="presParOf" srcId="{7ADA3DD5-6C69-4483-8DAE-EE663964201D}" destId="{BFBA4E51-4381-4E31-838C-BF0719E2D4F3}" srcOrd="1" destOrd="0" presId="urn:microsoft.com/office/officeart/2005/8/layout/lProcess1"/>
    <dgm:cxn modelId="{9FE13AD0-82E3-9C41-89AD-81D007BD4904}" type="presParOf" srcId="{7ADA3DD5-6C69-4483-8DAE-EE663964201D}" destId="{DF13FBDA-AE96-430D-9264-3EBEBC2AFC70}" srcOrd="2" destOrd="0" presId="urn:microsoft.com/office/officeart/2005/8/layout/lProcess1"/>
    <dgm:cxn modelId="{91654849-798F-EA44-9F96-2B671444D688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A1A78E5-CAE7-46D3-A498-C0C26D5B4227}" type="doc">
      <dgm:prSet loTypeId="urn:microsoft.com/office/officeart/2005/8/layout/radial6" loCatId="cycle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zh-CN" altLang="en-US"/>
        </a:p>
      </dgm:t>
    </dgm:pt>
    <dgm:pt modelId="{3E80EF91-FA11-443B-92E5-32504AB3F854}">
      <dgm:prSet custT="1"/>
      <dgm:spPr/>
      <dgm:t>
        <a:bodyPr/>
        <a:lstStyle/>
        <a:p>
          <a:pPr rtl="0"/>
          <a:r>
            <a:rPr lang="zh-CN" altLang="en-US" sz="1400" b="1" dirty="0" smtClean="0">
              <a:latin typeface="+mj-lt"/>
            </a:rPr>
            <a:t>挑战</a:t>
          </a:r>
          <a:endParaRPr lang="zh-CN" sz="1400" b="1" dirty="0">
            <a:latin typeface="+mj-lt"/>
          </a:endParaRPr>
        </a:p>
      </dgm:t>
    </dgm:pt>
    <dgm:pt modelId="{A66E15D5-3DC0-4B2F-BAB9-E883286D6E83}" type="parTrans" cxnId="{CE5BA549-11E2-4CF0-8253-EDA477456536}">
      <dgm:prSet/>
      <dgm:spPr/>
      <dgm:t>
        <a:bodyPr/>
        <a:lstStyle/>
        <a:p>
          <a:endParaRPr lang="zh-CN" altLang="en-US"/>
        </a:p>
      </dgm:t>
    </dgm:pt>
    <dgm:pt modelId="{D51CAAD3-6D6E-423F-BE17-3CF84A83068B}" type="sibTrans" cxnId="{CE5BA549-11E2-4CF0-8253-EDA477456536}">
      <dgm:prSet/>
      <dgm:spPr/>
      <dgm:t>
        <a:bodyPr/>
        <a:lstStyle/>
        <a:p>
          <a:endParaRPr lang="zh-CN" altLang="en-US"/>
        </a:p>
      </dgm:t>
    </dgm:pt>
    <dgm:pt modelId="{A1F330B3-256D-4CE9-849D-52EEEEEDDF6B}">
      <dgm:prSet custT="1"/>
      <dgm:spPr/>
      <dgm:t>
        <a:bodyPr/>
        <a:lstStyle/>
        <a:p>
          <a:pPr rtl="0"/>
          <a:r>
            <a:rPr lang="zh-CN" altLang="en-US" sz="1200" b="1" dirty="0" smtClean="0">
              <a:latin typeface="+mj-lt"/>
            </a:rPr>
            <a:t>文字噪声干扰</a:t>
          </a:r>
          <a:endParaRPr lang="zh-CN" altLang="zh-CN" sz="1200" b="1" dirty="0" smtClean="0">
            <a:latin typeface="+mj-lt"/>
          </a:endParaRPr>
        </a:p>
      </dgm:t>
    </dgm:pt>
    <dgm:pt modelId="{0775638D-EC3B-4465-A7DB-AA4A0C84E102}" type="parTrans" cxnId="{6F931934-E387-4F72-B76B-8F096453E43C}">
      <dgm:prSet/>
      <dgm:spPr/>
      <dgm:t>
        <a:bodyPr/>
        <a:lstStyle/>
        <a:p>
          <a:endParaRPr lang="zh-CN" altLang="en-US"/>
        </a:p>
      </dgm:t>
    </dgm:pt>
    <dgm:pt modelId="{B1D79DE9-1962-410A-85D1-9B835C856872}" type="sibTrans" cxnId="{6F931934-E387-4F72-B76B-8F096453E43C}">
      <dgm:prSet/>
      <dgm:spPr/>
      <dgm:t>
        <a:bodyPr/>
        <a:lstStyle/>
        <a:p>
          <a:endParaRPr lang="zh-CN" altLang="en-US"/>
        </a:p>
      </dgm:t>
    </dgm:pt>
    <dgm:pt modelId="{9469EA4F-9E39-4EE6-8ED8-B2392B0C98B9}">
      <dgm:prSet custT="1"/>
      <dgm:spPr/>
      <dgm:t>
        <a:bodyPr/>
        <a:lstStyle/>
        <a:p>
          <a:pPr rtl="0"/>
          <a:r>
            <a:rPr lang="zh-CN" altLang="en-US" sz="1200" b="1" dirty="0" smtClean="0">
              <a:latin typeface="+mj-lt"/>
            </a:rPr>
            <a:t>时序概念敏感性</a:t>
          </a:r>
          <a:endParaRPr lang="zh-CN" altLang="zh-CN" sz="1200" b="1" dirty="0" smtClean="0">
            <a:latin typeface="+mj-lt"/>
          </a:endParaRPr>
        </a:p>
      </dgm:t>
    </dgm:pt>
    <dgm:pt modelId="{5B4F3C7D-7F2E-4482-871F-7AED7C6681BB}" type="parTrans" cxnId="{CD516D96-185B-4A9D-8300-6676BDB5A86B}">
      <dgm:prSet/>
      <dgm:spPr/>
      <dgm:t>
        <a:bodyPr/>
        <a:lstStyle/>
        <a:p>
          <a:endParaRPr lang="zh-CN" altLang="en-US"/>
        </a:p>
      </dgm:t>
    </dgm:pt>
    <dgm:pt modelId="{D5449121-7FA4-475F-90C7-2C129BAB648A}" type="sibTrans" cxnId="{CD516D96-185B-4A9D-8300-6676BDB5A86B}">
      <dgm:prSet/>
      <dgm:spPr/>
      <dgm:t>
        <a:bodyPr/>
        <a:lstStyle/>
        <a:p>
          <a:endParaRPr lang="zh-CN" altLang="en-US"/>
        </a:p>
      </dgm:t>
    </dgm:pt>
    <dgm:pt modelId="{5D378B76-A202-4847-9315-419FB3B9F6CE}">
      <dgm:prSet/>
      <dgm:spPr/>
      <dgm:t>
        <a:bodyPr/>
        <a:lstStyle/>
        <a:p>
          <a:r>
            <a:rPr lang="zh-CN" altLang="en-US" dirty="0" smtClean="0"/>
            <a:t>概念语义抽象性</a:t>
          </a:r>
          <a:endParaRPr lang="en-US" dirty="0"/>
        </a:p>
      </dgm:t>
    </dgm:pt>
    <dgm:pt modelId="{96620054-86CD-DC49-9F4A-CD0FDEBC6392}" type="parTrans" cxnId="{91148544-5856-5E48-8BFE-A2567AE74BC8}">
      <dgm:prSet/>
      <dgm:spPr/>
      <dgm:t>
        <a:bodyPr/>
        <a:lstStyle/>
        <a:p>
          <a:endParaRPr lang="en-US"/>
        </a:p>
      </dgm:t>
    </dgm:pt>
    <dgm:pt modelId="{3CABAF6D-CE42-0946-BDC6-363B61001D37}" type="sibTrans" cxnId="{91148544-5856-5E48-8BFE-A2567AE74BC8}">
      <dgm:prSet/>
      <dgm:spPr/>
      <dgm:t>
        <a:bodyPr/>
        <a:lstStyle/>
        <a:p>
          <a:endParaRPr lang="en-US"/>
        </a:p>
      </dgm:t>
    </dgm:pt>
    <dgm:pt modelId="{D15F88E7-DF09-4F4F-993B-3D9916BF27E2}">
      <dgm:prSet/>
      <dgm:spPr/>
      <dgm:t>
        <a:bodyPr/>
        <a:lstStyle/>
        <a:p>
          <a:r>
            <a:rPr lang="zh-CN" altLang="en-US" dirty="0" smtClean="0"/>
            <a:t>概念语义象征意义</a:t>
          </a:r>
          <a:endParaRPr lang="en-US" dirty="0"/>
        </a:p>
      </dgm:t>
    </dgm:pt>
    <dgm:pt modelId="{AF7E2122-3FFC-6946-92DF-84FD940EC170}" type="parTrans" cxnId="{0AEBC464-47CE-9F42-B309-FE08A0F31916}">
      <dgm:prSet/>
      <dgm:spPr/>
      <dgm:t>
        <a:bodyPr/>
        <a:lstStyle/>
        <a:p>
          <a:endParaRPr lang="en-US"/>
        </a:p>
      </dgm:t>
    </dgm:pt>
    <dgm:pt modelId="{F09F5EFE-7E03-D643-B67D-824C460ED684}" type="sibTrans" cxnId="{0AEBC464-47CE-9F42-B309-FE08A0F31916}">
      <dgm:prSet/>
      <dgm:spPr/>
      <dgm:t>
        <a:bodyPr/>
        <a:lstStyle/>
        <a:p>
          <a:endParaRPr lang="en-US"/>
        </a:p>
      </dgm:t>
    </dgm:pt>
    <dgm:pt modelId="{8DC4F0CB-B64A-486A-9A73-CC2BF79C1A3A}" type="pres">
      <dgm:prSet presAssocID="{9A1A78E5-CAE7-46D3-A498-C0C26D5B422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65A3323-77CC-4D46-A54F-7CF89E2CA283}" type="pres">
      <dgm:prSet presAssocID="{3E80EF91-FA11-443B-92E5-32504AB3F854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666C5E8D-C28C-4D84-84D1-0AD64BB426CD}" type="pres">
      <dgm:prSet presAssocID="{A1F330B3-256D-4CE9-849D-52EEEEEDDF6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DA4ADB-29FC-487F-BCE7-7FC8995BF3A7}" type="pres">
      <dgm:prSet presAssocID="{A1F330B3-256D-4CE9-849D-52EEEEEDDF6B}" presName="dummy" presStyleCnt="0"/>
      <dgm:spPr/>
    </dgm:pt>
    <dgm:pt modelId="{5003B254-5722-4008-B7B0-DBCB7E51886E}" type="pres">
      <dgm:prSet presAssocID="{B1D79DE9-1962-410A-85D1-9B835C856872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5C470F7D-7043-2546-AE8E-160059D50D37}" type="pres">
      <dgm:prSet presAssocID="{5D378B76-A202-4847-9315-419FB3B9F6CE}" presName="node" presStyleLbl="node1" presStyleIdx="1" presStyleCnt="4">
        <dgm:presLayoutVars>
          <dgm:bulletEnabled val="1"/>
        </dgm:presLayoutVars>
      </dgm:prSet>
      <dgm:spPr/>
    </dgm:pt>
    <dgm:pt modelId="{612B1280-6AA9-B74D-A5D2-F77095603050}" type="pres">
      <dgm:prSet presAssocID="{5D378B76-A202-4847-9315-419FB3B9F6CE}" presName="dummy" presStyleCnt="0"/>
      <dgm:spPr/>
    </dgm:pt>
    <dgm:pt modelId="{B76FC6E2-D4E8-D04D-8CCB-35BF0D90E2C4}" type="pres">
      <dgm:prSet presAssocID="{3CABAF6D-CE42-0946-BDC6-363B61001D37}" presName="sibTrans" presStyleLbl="sibTrans2D1" presStyleIdx="1" presStyleCnt="4"/>
      <dgm:spPr/>
    </dgm:pt>
    <dgm:pt modelId="{00DF8F7F-F21D-44CA-8406-54F8B99CA2E7}" type="pres">
      <dgm:prSet presAssocID="{9469EA4F-9E39-4EE6-8ED8-B2392B0C98B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03F998-D0B8-4837-BB57-ACAFF86FAF59}" type="pres">
      <dgm:prSet presAssocID="{9469EA4F-9E39-4EE6-8ED8-B2392B0C98B9}" presName="dummy" presStyleCnt="0"/>
      <dgm:spPr/>
    </dgm:pt>
    <dgm:pt modelId="{EB9EEB93-279A-4549-8998-A2C2FFD225F1}" type="pres">
      <dgm:prSet presAssocID="{D5449121-7FA4-475F-90C7-2C129BAB648A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767AD0A8-AA7D-A24B-92A4-89A9B70CCE77}" type="pres">
      <dgm:prSet presAssocID="{D15F88E7-DF09-4F4F-993B-3D9916BF27E2}" presName="node" presStyleLbl="node1" presStyleIdx="3" presStyleCnt="4">
        <dgm:presLayoutVars>
          <dgm:bulletEnabled val="1"/>
        </dgm:presLayoutVars>
      </dgm:prSet>
      <dgm:spPr/>
    </dgm:pt>
    <dgm:pt modelId="{324E6FAE-4339-5545-ABAE-18B2A72F6729}" type="pres">
      <dgm:prSet presAssocID="{D15F88E7-DF09-4F4F-993B-3D9916BF27E2}" presName="dummy" presStyleCnt="0"/>
      <dgm:spPr/>
    </dgm:pt>
    <dgm:pt modelId="{EBF9F0E8-C98C-B542-87DD-4B3689FFE0E6}" type="pres">
      <dgm:prSet presAssocID="{F09F5EFE-7E03-D643-B67D-824C460ED684}" presName="sibTrans" presStyleLbl="sibTrans2D1" presStyleIdx="3" presStyleCnt="4"/>
      <dgm:spPr/>
    </dgm:pt>
  </dgm:ptLst>
  <dgm:cxnLst>
    <dgm:cxn modelId="{7EE89A59-7926-1048-BCCC-5E4900F27BDA}" type="presOf" srcId="{3CABAF6D-CE42-0946-BDC6-363B61001D37}" destId="{B76FC6E2-D4E8-D04D-8CCB-35BF0D90E2C4}" srcOrd="0" destOrd="0" presId="urn:microsoft.com/office/officeart/2005/8/layout/radial6"/>
    <dgm:cxn modelId="{6F931934-E387-4F72-B76B-8F096453E43C}" srcId="{3E80EF91-FA11-443B-92E5-32504AB3F854}" destId="{A1F330B3-256D-4CE9-849D-52EEEEEDDF6B}" srcOrd="0" destOrd="0" parTransId="{0775638D-EC3B-4465-A7DB-AA4A0C84E102}" sibTransId="{B1D79DE9-1962-410A-85D1-9B835C856872}"/>
    <dgm:cxn modelId="{8AF24ACA-7F1B-4258-ABEB-00E9F50EDC4A}" type="presOf" srcId="{9A1A78E5-CAE7-46D3-A498-C0C26D5B4227}" destId="{8DC4F0CB-B64A-486A-9A73-CC2BF79C1A3A}" srcOrd="0" destOrd="0" presId="urn:microsoft.com/office/officeart/2005/8/layout/radial6"/>
    <dgm:cxn modelId="{13C04C0D-89C6-4A91-9EB8-61B9B9C9A5EA}" type="presOf" srcId="{9469EA4F-9E39-4EE6-8ED8-B2392B0C98B9}" destId="{00DF8F7F-F21D-44CA-8406-54F8B99CA2E7}" srcOrd="0" destOrd="0" presId="urn:microsoft.com/office/officeart/2005/8/layout/radial6"/>
    <dgm:cxn modelId="{CE5BA549-11E2-4CF0-8253-EDA477456536}" srcId="{9A1A78E5-CAE7-46D3-A498-C0C26D5B4227}" destId="{3E80EF91-FA11-443B-92E5-32504AB3F854}" srcOrd="0" destOrd="0" parTransId="{A66E15D5-3DC0-4B2F-BAB9-E883286D6E83}" sibTransId="{D51CAAD3-6D6E-423F-BE17-3CF84A83068B}"/>
    <dgm:cxn modelId="{4F498792-BBC9-604C-950E-FDC29BB0377B}" type="presOf" srcId="{5D378B76-A202-4847-9315-419FB3B9F6CE}" destId="{5C470F7D-7043-2546-AE8E-160059D50D37}" srcOrd="0" destOrd="0" presId="urn:microsoft.com/office/officeart/2005/8/layout/radial6"/>
    <dgm:cxn modelId="{0AEBC464-47CE-9F42-B309-FE08A0F31916}" srcId="{3E80EF91-FA11-443B-92E5-32504AB3F854}" destId="{D15F88E7-DF09-4F4F-993B-3D9916BF27E2}" srcOrd="3" destOrd="0" parTransId="{AF7E2122-3FFC-6946-92DF-84FD940EC170}" sibTransId="{F09F5EFE-7E03-D643-B67D-824C460ED684}"/>
    <dgm:cxn modelId="{5AF681DB-47B2-4055-BC0D-A0C4146B6945}" type="presOf" srcId="{B1D79DE9-1962-410A-85D1-9B835C856872}" destId="{5003B254-5722-4008-B7B0-DBCB7E51886E}" srcOrd="0" destOrd="0" presId="urn:microsoft.com/office/officeart/2005/8/layout/radial6"/>
    <dgm:cxn modelId="{91148544-5856-5E48-8BFE-A2567AE74BC8}" srcId="{3E80EF91-FA11-443B-92E5-32504AB3F854}" destId="{5D378B76-A202-4847-9315-419FB3B9F6CE}" srcOrd="1" destOrd="0" parTransId="{96620054-86CD-DC49-9F4A-CD0FDEBC6392}" sibTransId="{3CABAF6D-CE42-0946-BDC6-363B61001D37}"/>
    <dgm:cxn modelId="{23716C14-DC34-264D-B1AC-EABA236BDB54}" type="presOf" srcId="{D15F88E7-DF09-4F4F-993B-3D9916BF27E2}" destId="{767AD0A8-AA7D-A24B-92A4-89A9B70CCE77}" srcOrd="0" destOrd="0" presId="urn:microsoft.com/office/officeart/2005/8/layout/radial6"/>
    <dgm:cxn modelId="{5A170161-70A3-45BC-BFD0-B8B90A7F384F}" type="presOf" srcId="{D5449121-7FA4-475F-90C7-2C129BAB648A}" destId="{EB9EEB93-279A-4549-8998-A2C2FFD225F1}" srcOrd="0" destOrd="0" presId="urn:microsoft.com/office/officeart/2005/8/layout/radial6"/>
    <dgm:cxn modelId="{2F13DE00-BFFC-4BAB-B6E1-D464C0DB12D3}" type="presOf" srcId="{3E80EF91-FA11-443B-92E5-32504AB3F854}" destId="{465A3323-77CC-4D46-A54F-7CF89E2CA283}" srcOrd="0" destOrd="0" presId="urn:microsoft.com/office/officeart/2005/8/layout/radial6"/>
    <dgm:cxn modelId="{6A5545A4-896B-499B-A6D9-703CF9B69A8B}" type="presOf" srcId="{A1F330B3-256D-4CE9-849D-52EEEEEDDF6B}" destId="{666C5E8D-C28C-4D84-84D1-0AD64BB426CD}" srcOrd="0" destOrd="0" presId="urn:microsoft.com/office/officeart/2005/8/layout/radial6"/>
    <dgm:cxn modelId="{CD516D96-185B-4A9D-8300-6676BDB5A86B}" srcId="{3E80EF91-FA11-443B-92E5-32504AB3F854}" destId="{9469EA4F-9E39-4EE6-8ED8-B2392B0C98B9}" srcOrd="2" destOrd="0" parTransId="{5B4F3C7D-7F2E-4482-871F-7AED7C6681BB}" sibTransId="{D5449121-7FA4-475F-90C7-2C129BAB648A}"/>
    <dgm:cxn modelId="{4F6A5F03-F1C0-A44D-B070-C9EF24D91519}" type="presOf" srcId="{F09F5EFE-7E03-D643-B67D-824C460ED684}" destId="{EBF9F0E8-C98C-B542-87DD-4B3689FFE0E6}" srcOrd="0" destOrd="0" presId="urn:microsoft.com/office/officeart/2005/8/layout/radial6"/>
    <dgm:cxn modelId="{6FD55D9E-97F3-489A-8B03-2F69E91A83F2}" type="presParOf" srcId="{8DC4F0CB-B64A-486A-9A73-CC2BF79C1A3A}" destId="{465A3323-77CC-4D46-A54F-7CF89E2CA283}" srcOrd="0" destOrd="0" presId="urn:microsoft.com/office/officeart/2005/8/layout/radial6"/>
    <dgm:cxn modelId="{E4E3CD53-ADBF-4C8D-9954-9D9FDBE77B8A}" type="presParOf" srcId="{8DC4F0CB-B64A-486A-9A73-CC2BF79C1A3A}" destId="{666C5E8D-C28C-4D84-84D1-0AD64BB426CD}" srcOrd="1" destOrd="0" presId="urn:microsoft.com/office/officeart/2005/8/layout/radial6"/>
    <dgm:cxn modelId="{BAA59B9B-AE6C-41E0-BF09-CF74AB008A01}" type="presParOf" srcId="{8DC4F0CB-B64A-486A-9A73-CC2BF79C1A3A}" destId="{9EDA4ADB-29FC-487F-BCE7-7FC8995BF3A7}" srcOrd="2" destOrd="0" presId="urn:microsoft.com/office/officeart/2005/8/layout/radial6"/>
    <dgm:cxn modelId="{AB66E4F4-AE75-403E-81DD-28145A9D5162}" type="presParOf" srcId="{8DC4F0CB-B64A-486A-9A73-CC2BF79C1A3A}" destId="{5003B254-5722-4008-B7B0-DBCB7E51886E}" srcOrd="3" destOrd="0" presId="urn:microsoft.com/office/officeart/2005/8/layout/radial6"/>
    <dgm:cxn modelId="{0FCCB29E-5D27-0E4E-9F8B-5927866ED108}" type="presParOf" srcId="{8DC4F0CB-B64A-486A-9A73-CC2BF79C1A3A}" destId="{5C470F7D-7043-2546-AE8E-160059D50D37}" srcOrd="4" destOrd="0" presId="urn:microsoft.com/office/officeart/2005/8/layout/radial6"/>
    <dgm:cxn modelId="{5974D443-232B-8042-826C-D1F89CF11138}" type="presParOf" srcId="{8DC4F0CB-B64A-486A-9A73-CC2BF79C1A3A}" destId="{612B1280-6AA9-B74D-A5D2-F77095603050}" srcOrd="5" destOrd="0" presId="urn:microsoft.com/office/officeart/2005/8/layout/radial6"/>
    <dgm:cxn modelId="{7A47D7D3-CB06-FD4D-A47F-6C88167EF366}" type="presParOf" srcId="{8DC4F0CB-B64A-486A-9A73-CC2BF79C1A3A}" destId="{B76FC6E2-D4E8-D04D-8CCB-35BF0D90E2C4}" srcOrd="6" destOrd="0" presId="urn:microsoft.com/office/officeart/2005/8/layout/radial6"/>
    <dgm:cxn modelId="{8EA59457-F922-4CEC-9FA0-A63CD9D2582E}" type="presParOf" srcId="{8DC4F0CB-B64A-486A-9A73-CC2BF79C1A3A}" destId="{00DF8F7F-F21D-44CA-8406-54F8B99CA2E7}" srcOrd="7" destOrd="0" presId="urn:microsoft.com/office/officeart/2005/8/layout/radial6"/>
    <dgm:cxn modelId="{B916D95A-8125-42A4-8772-E023D253E680}" type="presParOf" srcId="{8DC4F0CB-B64A-486A-9A73-CC2BF79C1A3A}" destId="{EE03F998-D0B8-4837-BB57-ACAFF86FAF59}" srcOrd="8" destOrd="0" presId="urn:microsoft.com/office/officeart/2005/8/layout/radial6"/>
    <dgm:cxn modelId="{8B39F6EE-D451-477F-AF09-9D3D468C7210}" type="presParOf" srcId="{8DC4F0CB-B64A-486A-9A73-CC2BF79C1A3A}" destId="{EB9EEB93-279A-4549-8998-A2C2FFD225F1}" srcOrd="9" destOrd="0" presId="urn:microsoft.com/office/officeart/2005/8/layout/radial6"/>
    <dgm:cxn modelId="{08C81C47-9D17-854F-B600-9603F2147DB7}" type="presParOf" srcId="{8DC4F0CB-B64A-486A-9A73-CC2BF79C1A3A}" destId="{767AD0A8-AA7D-A24B-92A4-89A9B70CCE77}" srcOrd="10" destOrd="0" presId="urn:microsoft.com/office/officeart/2005/8/layout/radial6"/>
    <dgm:cxn modelId="{B5BE02FC-6F43-6C4C-ACB3-A3DAD9098CA3}" type="presParOf" srcId="{8DC4F0CB-B64A-486A-9A73-CC2BF79C1A3A}" destId="{324E6FAE-4339-5545-ABAE-18B2A72F6729}" srcOrd="11" destOrd="0" presId="urn:microsoft.com/office/officeart/2005/8/layout/radial6"/>
    <dgm:cxn modelId="{1F7F4584-4462-8344-B705-6574FCD116D9}" type="presParOf" srcId="{8DC4F0CB-B64A-486A-9A73-CC2BF79C1A3A}" destId="{EBF9F0E8-C98C-B542-87DD-4B3689FFE0E6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6C256B62-C512-428D-8EFA-331494AF6DA2}" type="presOf" srcId="{6A4B5039-BB42-4228-BF41-80BDC2B5E2C9}" destId="{69F89F83-A943-47E0-AB4C-4A21B887C9D6}" srcOrd="0" destOrd="0" presId="urn:microsoft.com/office/officeart/2005/8/layout/lProcess1"/>
    <dgm:cxn modelId="{F8AB0555-8BF8-4F56-B8DE-2EC3F357C462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8C923ED4-04DA-4FFE-A1B8-36DDB809A370}" type="presOf" srcId="{C1D79218-FB87-4538-B284-6A5030FE2B8D}" destId="{7ADA3DD5-6C69-4483-8DAE-EE663964201D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35384BB9-1E7F-4A61-AB14-28D152884296}" type="presParOf" srcId="{7ADA3DD5-6C69-4483-8DAE-EE663964201D}" destId="{9A114740-4F0C-415F-9E6E-4746C8444843}" srcOrd="0" destOrd="0" presId="urn:microsoft.com/office/officeart/2005/8/layout/lProcess1"/>
    <dgm:cxn modelId="{18CFFE2C-FD14-430C-AFCC-5B9318E66ECF}" type="presParOf" srcId="{9A114740-4F0C-415F-9E6E-4746C8444843}" destId="{1BF42DE1-77DE-4298-9774-3ED43773B899}" srcOrd="0" destOrd="0" presId="urn:microsoft.com/office/officeart/2005/8/layout/lProcess1"/>
    <dgm:cxn modelId="{01A46707-2903-429A-A269-BB40DE7651D5}" type="presParOf" srcId="{7ADA3DD5-6C69-4483-8DAE-EE663964201D}" destId="{BFBA4E51-4381-4E31-838C-BF0719E2D4F3}" srcOrd="1" destOrd="0" presId="urn:microsoft.com/office/officeart/2005/8/layout/lProcess1"/>
    <dgm:cxn modelId="{7C6B862F-350D-47CD-87B2-64AA26300B1E}" type="presParOf" srcId="{7ADA3DD5-6C69-4483-8DAE-EE663964201D}" destId="{DF13FBDA-AE96-430D-9264-3EBEBC2AFC70}" srcOrd="2" destOrd="0" presId="urn:microsoft.com/office/officeart/2005/8/layout/lProcess1"/>
    <dgm:cxn modelId="{4EB58607-DB38-43AC-8DCE-FDFD91B2012A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352E48C-DE67-4F9A-9FF5-39B0B673F424}" type="doc">
      <dgm:prSet loTypeId="urn:microsoft.com/office/officeart/2005/8/layout/hierarchy6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B101D8B-085A-4DCF-97DF-E301585E5A7B}">
      <dgm:prSet/>
      <dgm:spPr/>
      <dgm:t>
        <a:bodyPr/>
        <a:lstStyle/>
        <a:p>
          <a:pPr rtl="0"/>
          <a:r>
            <a:rPr lang="en-US" dirty="0" smtClean="0"/>
            <a:t>SentiPair</a:t>
          </a:r>
          <a:endParaRPr lang="zh-CN" dirty="0"/>
        </a:p>
      </dgm:t>
    </dgm:pt>
    <dgm:pt modelId="{84FE9CFC-B484-4DC9-8E98-BFBBB397A133}" type="parTrans" cxnId="{8E5F8201-DEDF-4B7C-9084-DF707C9F6A09}">
      <dgm:prSet/>
      <dgm:spPr/>
      <dgm:t>
        <a:bodyPr/>
        <a:lstStyle/>
        <a:p>
          <a:endParaRPr lang="zh-CN" altLang="en-US"/>
        </a:p>
      </dgm:t>
    </dgm:pt>
    <dgm:pt modelId="{2610E264-6B76-47B5-B993-E936D2588B7A}" type="sibTrans" cxnId="{8E5F8201-DEDF-4B7C-9084-DF707C9F6A09}">
      <dgm:prSet/>
      <dgm:spPr/>
      <dgm:t>
        <a:bodyPr/>
        <a:lstStyle/>
        <a:p>
          <a:endParaRPr lang="zh-CN" altLang="en-US"/>
        </a:p>
      </dgm:t>
    </dgm:pt>
    <dgm:pt modelId="{F508C43F-7FCF-4723-807B-78720A9F0137}">
      <dgm:prSet/>
      <dgm:spPr/>
      <dgm:t>
        <a:bodyPr/>
        <a:lstStyle/>
        <a:p>
          <a:pPr rtl="0"/>
          <a:r>
            <a:rPr lang="en-US" altLang="zh-CN" dirty="0" smtClean="0"/>
            <a:t>Adjective Noun Pair (ANP)</a:t>
          </a:r>
          <a:endParaRPr lang="zh-CN" dirty="0"/>
        </a:p>
      </dgm:t>
    </dgm:pt>
    <dgm:pt modelId="{9D9552E2-3554-4C00-880D-BE858059C7E1}" type="parTrans" cxnId="{62AB6741-328C-4331-97E4-D53113F89810}">
      <dgm:prSet/>
      <dgm:spPr/>
      <dgm:t>
        <a:bodyPr/>
        <a:lstStyle/>
        <a:p>
          <a:endParaRPr lang="zh-CN" altLang="en-US"/>
        </a:p>
      </dgm:t>
    </dgm:pt>
    <dgm:pt modelId="{64462C5D-BB64-4D98-86B1-76E95FEE2270}" type="sibTrans" cxnId="{62AB6741-328C-4331-97E4-D53113F89810}">
      <dgm:prSet/>
      <dgm:spPr/>
      <dgm:t>
        <a:bodyPr/>
        <a:lstStyle/>
        <a:p>
          <a:endParaRPr lang="zh-CN" altLang="en-US"/>
        </a:p>
      </dgm:t>
    </dgm:pt>
    <dgm:pt modelId="{66B4D3B4-DF02-461B-AD93-78E107242EA9}">
      <dgm:prSet/>
      <dgm:spPr/>
      <dgm:t>
        <a:bodyPr/>
        <a:lstStyle/>
        <a:p>
          <a:pPr rtl="0"/>
          <a:r>
            <a:rPr lang="en-US" altLang="zh-CN" dirty="0" smtClean="0"/>
            <a:t>Verb Noun Pair (VNP)</a:t>
          </a:r>
          <a:endParaRPr lang="zh-CN" dirty="0"/>
        </a:p>
      </dgm:t>
    </dgm:pt>
    <dgm:pt modelId="{18998D09-A2BB-4CA4-B27B-800D9D0C850E}" type="parTrans" cxnId="{1382DB79-AF8B-47A7-94AB-507905B9F1A1}">
      <dgm:prSet/>
      <dgm:spPr/>
      <dgm:t>
        <a:bodyPr/>
        <a:lstStyle/>
        <a:p>
          <a:endParaRPr lang="zh-CN" altLang="en-US"/>
        </a:p>
      </dgm:t>
    </dgm:pt>
    <dgm:pt modelId="{2229CE18-70D4-45F0-B0AB-FE002411DEEF}" type="sibTrans" cxnId="{1382DB79-AF8B-47A7-94AB-507905B9F1A1}">
      <dgm:prSet/>
      <dgm:spPr/>
      <dgm:t>
        <a:bodyPr/>
        <a:lstStyle/>
        <a:p>
          <a:endParaRPr lang="zh-CN" altLang="en-US"/>
        </a:p>
      </dgm:t>
    </dgm:pt>
    <dgm:pt modelId="{2DA8F6E6-5A77-4A29-875F-E55086F1F89B}" type="pres">
      <dgm:prSet presAssocID="{7352E48C-DE67-4F9A-9FF5-39B0B673F424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18A9CE7-E160-4256-9D6E-F5E184B0DF2A}" type="pres">
      <dgm:prSet presAssocID="{7352E48C-DE67-4F9A-9FF5-39B0B673F424}" presName="hierFlow" presStyleCnt="0"/>
      <dgm:spPr/>
    </dgm:pt>
    <dgm:pt modelId="{BE56D373-86FC-418E-B906-A3312D535BA1}" type="pres">
      <dgm:prSet presAssocID="{7352E48C-DE67-4F9A-9FF5-39B0B673F424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0F6C63D-5411-49DA-BC58-39624674C1AF}" type="pres">
      <dgm:prSet presAssocID="{9B101D8B-085A-4DCF-97DF-E301585E5A7B}" presName="Name14" presStyleCnt="0"/>
      <dgm:spPr/>
    </dgm:pt>
    <dgm:pt modelId="{ECA32FC4-2F7B-43F7-9756-93BE247FC8EE}" type="pres">
      <dgm:prSet presAssocID="{9B101D8B-085A-4DCF-97DF-E301585E5A7B}" presName="level1Shape" presStyleLbl="node0" presStyleIdx="0" presStyleCnt="1" custScaleY="8266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4C1A7-63C9-4636-A326-0701BDFF3ACD}" type="pres">
      <dgm:prSet presAssocID="{9B101D8B-085A-4DCF-97DF-E301585E5A7B}" presName="hierChild2" presStyleCnt="0"/>
      <dgm:spPr/>
    </dgm:pt>
    <dgm:pt modelId="{2CA9F6A0-975D-4DB6-8443-B1272BAEBFCE}" type="pres">
      <dgm:prSet presAssocID="{9D9552E2-3554-4C00-880D-BE858059C7E1}" presName="Name19" presStyleLbl="parChTrans1D2" presStyleIdx="0" presStyleCnt="2"/>
      <dgm:spPr/>
      <dgm:t>
        <a:bodyPr/>
        <a:lstStyle/>
        <a:p>
          <a:endParaRPr lang="zh-CN" altLang="en-US"/>
        </a:p>
      </dgm:t>
    </dgm:pt>
    <dgm:pt modelId="{2C9D51B8-4E7E-46AC-8330-6300B4DE73D2}" type="pres">
      <dgm:prSet presAssocID="{F508C43F-7FCF-4723-807B-78720A9F0137}" presName="Name21" presStyleCnt="0"/>
      <dgm:spPr/>
    </dgm:pt>
    <dgm:pt modelId="{D6E1B0D6-5F8F-4333-B335-0F7171B79E8D}" type="pres">
      <dgm:prSet presAssocID="{F508C43F-7FCF-4723-807B-78720A9F0137}" presName="level2Shape" presStyleLbl="node2" presStyleIdx="0" presStyleCnt="2"/>
      <dgm:spPr/>
      <dgm:t>
        <a:bodyPr/>
        <a:lstStyle/>
        <a:p>
          <a:endParaRPr lang="zh-CN" altLang="en-US"/>
        </a:p>
      </dgm:t>
    </dgm:pt>
    <dgm:pt modelId="{898A8857-1E85-4AC0-851D-4C2F57CF11F8}" type="pres">
      <dgm:prSet presAssocID="{F508C43F-7FCF-4723-807B-78720A9F0137}" presName="hierChild3" presStyleCnt="0"/>
      <dgm:spPr/>
    </dgm:pt>
    <dgm:pt modelId="{9709759D-7138-49D7-83CF-A702CB9E020C}" type="pres">
      <dgm:prSet presAssocID="{18998D09-A2BB-4CA4-B27B-800D9D0C850E}" presName="Name19" presStyleLbl="parChTrans1D2" presStyleIdx="1" presStyleCnt="2"/>
      <dgm:spPr/>
      <dgm:t>
        <a:bodyPr/>
        <a:lstStyle/>
        <a:p>
          <a:endParaRPr lang="zh-CN" altLang="en-US"/>
        </a:p>
      </dgm:t>
    </dgm:pt>
    <dgm:pt modelId="{5EB1CBB8-A989-4708-83CF-58F856758E83}" type="pres">
      <dgm:prSet presAssocID="{66B4D3B4-DF02-461B-AD93-78E107242EA9}" presName="Name21" presStyleCnt="0"/>
      <dgm:spPr/>
    </dgm:pt>
    <dgm:pt modelId="{4E3EC850-D50B-463F-8422-133D2BC99763}" type="pres">
      <dgm:prSet presAssocID="{66B4D3B4-DF02-461B-AD93-78E107242EA9}" presName="level2Shape" presStyleLbl="node2" presStyleIdx="1" presStyleCnt="2"/>
      <dgm:spPr/>
      <dgm:t>
        <a:bodyPr/>
        <a:lstStyle/>
        <a:p>
          <a:endParaRPr lang="zh-CN" altLang="en-US"/>
        </a:p>
      </dgm:t>
    </dgm:pt>
    <dgm:pt modelId="{64D9B53B-92B3-4A8D-A42A-DE2932907CAC}" type="pres">
      <dgm:prSet presAssocID="{66B4D3B4-DF02-461B-AD93-78E107242EA9}" presName="hierChild3" presStyleCnt="0"/>
      <dgm:spPr/>
    </dgm:pt>
    <dgm:pt modelId="{207D8580-5D50-401A-86E9-929CBA10E19A}" type="pres">
      <dgm:prSet presAssocID="{7352E48C-DE67-4F9A-9FF5-39B0B673F424}" presName="bgShapesFlow" presStyleCnt="0"/>
      <dgm:spPr/>
    </dgm:pt>
  </dgm:ptLst>
  <dgm:cxnLst>
    <dgm:cxn modelId="{88C0290F-1084-4C8D-8BC9-7AE12B758062}" type="presOf" srcId="{F508C43F-7FCF-4723-807B-78720A9F0137}" destId="{D6E1B0D6-5F8F-4333-B335-0F7171B79E8D}" srcOrd="0" destOrd="0" presId="urn:microsoft.com/office/officeart/2005/8/layout/hierarchy6"/>
    <dgm:cxn modelId="{24338D6F-75B5-4972-9D4A-464EF074A8E1}" type="presOf" srcId="{7352E48C-DE67-4F9A-9FF5-39B0B673F424}" destId="{2DA8F6E6-5A77-4A29-875F-E55086F1F89B}" srcOrd="0" destOrd="0" presId="urn:microsoft.com/office/officeart/2005/8/layout/hierarchy6"/>
    <dgm:cxn modelId="{1382DB79-AF8B-47A7-94AB-507905B9F1A1}" srcId="{9B101D8B-085A-4DCF-97DF-E301585E5A7B}" destId="{66B4D3B4-DF02-461B-AD93-78E107242EA9}" srcOrd="1" destOrd="0" parTransId="{18998D09-A2BB-4CA4-B27B-800D9D0C850E}" sibTransId="{2229CE18-70D4-45F0-B0AB-FE002411DEEF}"/>
    <dgm:cxn modelId="{8E5F8201-DEDF-4B7C-9084-DF707C9F6A09}" srcId="{7352E48C-DE67-4F9A-9FF5-39B0B673F424}" destId="{9B101D8B-085A-4DCF-97DF-E301585E5A7B}" srcOrd="0" destOrd="0" parTransId="{84FE9CFC-B484-4DC9-8E98-BFBBB397A133}" sibTransId="{2610E264-6B76-47B5-B993-E936D2588B7A}"/>
    <dgm:cxn modelId="{62AB6741-328C-4331-97E4-D53113F89810}" srcId="{9B101D8B-085A-4DCF-97DF-E301585E5A7B}" destId="{F508C43F-7FCF-4723-807B-78720A9F0137}" srcOrd="0" destOrd="0" parTransId="{9D9552E2-3554-4C00-880D-BE858059C7E1}" sibTransId="{64462C5D-BB64-4D98-86B1-76E95FEE2270}"/>
    <dgm:cxn modelId="{A86711DB-4C54-46E0-920C-7EEDFD0565EC}" type="presOf" srcId="{9D9552E2-3554-4C00-880D-BE858059C7E1}" destId="{2CA9F6A0-975D-4DB6-8443-B1272BAEBFCE}" srcOrd="0" destOrd="0" presId="urn:microsoft.com/office/officeart/2005/8/layout/hierarchy6"/>
    <dgm:cxn modelId="{5AAE2450-D9BC-4993-9329-69582E576BD2}" type="presOf" srcId="{18998D09-A2BB-4CA4-B27B-800D9D0C850E}" destId="{9709759D-7138-49D7-83CF-A702CB9E020C}" srcOrd="0" destOrd="0" presId="urn:microsoft.com/office/officeart/2005/8/layout/hierarchy6"/>
    <dgm:cxn modelId="{0F61EAEB-373D-4DFD-A677-098BBCA82C1E}" type="presOf" srcId="{9B101D8B-085A-4DCF-97DF-E301585E5A7B}" destId="{ECA32FC4-2F7B-43F7-9756-93BE247FC8EE}" srcOrd="0" destOrd="0" presId="urn:microsoft.com/office/officeart/2005/8/layout/hierarchy6"/>
    <dgm:cxn modelId="{EB54ABCD-3250-4CC3-81FE-9D6A8EB1AF41}" type="presOf" srcId="{66B4D3B4-DF02-461B-AD93-78E107242EA9}" destId="{4E3EC850-D50B-463F-8422-133D2BC99763}" srcOrd="0" destOrd="0" presId="urn:microsoft.com/office/officeart/2005/8/layout/hierarchy6"/>
    <dgm:cxn modelId="{FB785399-B6D1-44A3-83BF-92428884996C}" type="presParOf" srcId="{2DA8F6E6-5A77-4A29-875F-E55086F1F89B}" destId="{718A9CE7-E160-4256-9D6E-F5E184B0DF2A}" srcOrd="0" destOrd="0" presId="urn:microsoft.com/office/officeart/2005/8/layout/hierarchy6"/>
    <dgm:cxn modelId="{2AEE404C-71C9-4B35-81A5-7A000ED7E21A}" type="presParOf" srcId="{718A9CE7-E160-4256-9D6E-F5E184B0DF2A}" destId="{BE56D373-86FC-418E-B906-A3312D535BA1}" srcOrd="0" destOrd="0" presId="urn:microsoft.com/office/officeart/2005/8/layout/hierarchy6"/>
    <dgm:cxn modelId="{5816B3A3-2AE2-476B-9185-ECF1AB61A188}" type="presParOf" srcId="{BE56D373-86FC-418E-B906-A3312D535BA1}" destId="{F0F6C63D-5411-49DA-BC58-39624674C1AF}" srcOrd="0" destOrd="0" presId="urn:microsoft.com/office/officeart/2005/8/layout/hierarchy6"/>
    <dgm:cxn modelId="{865E8ED7-7702-4C27-B3B8-2516C6C8832F}" type="presParOf" srcId="{F0F6C63D-5411-49DA-BC58-39624674C1AF}" destId="{ECA32FC4-2F7B-43F7-9756-93BE247FC8EE}" srcOrd="0" destOrd="0" presId="urn:microsoft.com/office/officeart/2005/8/layout/hierarchy6"/>
    <dgm:cxn modelId="{37760400-4328-476B-A928-3F3CD30196A5}" type="presParOf" srcId="{F0F6C63D-5411-49DA-BC58-39624674C1AF}" destId="{8864C1A7-63C9-4636-A326-0701BDFF3ACD}" srcOrd="1" destOrd="0" presId="urn:microsoft.com/office/officeart/2005/8/layout/hierarchy6"/>
    <dgm:cxn modelId="{F2D91786-E178-4890-A393-8C5581389898}" type="presParOf" srcId="{8864C1A7-63C9-4636-A326-0701BDFF3ACD}" destId="{2CA9F6A0-975D-4DB6-8443-B1272BAEBFCE}" srcOrd="0" destOrd="0" presId="urn:microsoft.com/office/officeart/2005/8/layout/hierarchy6"/>
    <dgm:cxn modelId="{3B9DB4C3-7AF5-4849-A4A9-BB98A1EACDD4}" type="presParOf" srcId="{8864C1A7-63C9-4636-A326-0701BDFF3ACD}" destId="{2C9D51B8-4E7E-46AC-8330-6300B4DE73D2}" srcOrd="1" destOrd="0" presId="urn:microsoft.com/office/officeart/2005/8/layout/hierarchy6"/>
    <dgm:cxn modelId="{E8C96F3E-B2B7-4E93-8D62-BC169587FC30}" type="presParOf" srcId="{2C9D51B8-4E7E-46AC-8330-6300B4DE73D2}" destId="{D6E1B0D6-5F8F-4333-B335-0F7171B79E8D}" srcOrd="0" destOrd="0" presId="urn:microsoft.com/office/officeart/2005/8/layout/hierarchy6"/>
    <dgm:cxn modelId="{085E2D5C-D35C-460F-B0B3-D427E256FF2E}" type="presParOf" srcId="{2C9D51B8-4E7E-46AC-8330-6300B4DE73D2}" destId="{898A8857-1E85-4AC0-851D-4C2F57CF11F8}" srcOrd="1" destOrd="0" presId="urn:microsoft.com/office/officeart/2005/8/layout/hierarchy6"/>
    <dgm:cxn modelId="{A65F57F1-11E0-4CC8-87CF-1AE16FC569A5}" type="presParOf" srcId="{8864C1A7-63C9-4636-A326-0701BDFF3ACD}" destId="{9709759D-7138-49D7-83CF-A702CB9E020C}" srcOrd="2" destOrd="0" presId="urn:microsoft.com/office/officeart/2005/8/layout/hierarchy6"/>
    <dgm:cxn modelId="{AA615ED9-D0A4-4D55-B2E1-5CD76CE53B9E}" type="presParOf" srcId="{8864C1A7-63C9-4636-A326-0701BDFF3ACD}" destId="{5EB1CBB8-A989-4708-83CF-58F856758E83}" srcOrd="3" destOrd="0" presId="urn:microsoft.com/office/officeart/2005/8/layout/hierarchy6"/>
    <dgm:cxn modelId="{E8994F67-4DC6-4953-9EBF-12078AB0A852}" type="presParOf" srcId="{5EB1CBB8-A989-4708-83CF-58F856758E83}" destId="{4E3EC850-D50B-463F-8422-133D2BC99763}" srcOrd="0" destOrd="0" presId="urn:microsoft.com/office/officeart/2005/8/layout/hierarchy6"/>
    <dgm:cxn modelId="{A25D6419-A642-49C3-8E62-CB0B0B4142C8}" type="presParOf" srcId="{5EB1CBB8-A989-4708-83CF-58F856758E83}" destId="{64D9B53B-92B3-4A8D-A42A-DE2932907CAC}" srcOrd="1" destOrd="0" presId="urn:microsoft.com/office/officeart/2005/8/layout/hierarchy6"/>
    <dgm:cxn modelId="{CBD9F2DE-0E3D-4EE7-A213-93F154BB4BAA}" type="presParOf" srcId="{2DA8F6E6-5A77-4A29-875F-E55086F1F89B}" destId="{207D8580-5D50-401A-86E9-929CBA10E19A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Ontology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Y="200000" custLinFactNeighborX="-39218" custLinFactNeighborY="2627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1E9A4CF-4B0C-48EA-B101-E5D3EC84CF7C}" type="presOf" srcId="{DFB3CA5E-CF4D-49BC-AC07-0AEDE3141DE2}" destId="{36879940-EECA-4466-8574-FF8AB50C0C90}" srcOrd="0" destOrd="0" presId="urn:microsoft.com/office/officeart/2005/8/layout/chevron1"/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438D21F4-86EC-42FA-8F83-DBC1810F303B}" type="presOf" srcId="{3CA4B5C6-4959-4278-B5FE-282D6C3EC0F9}" destId="{6DC1B48A-4329-4478-955D-AD2AB5F73D05}" srcOrd="0" destOrd="0" presId="urn:microsoft.com/office/officeart/2005/8/layout/chevron1"/>
    <dgm:cxn modelId="{4289AD29-DD1F-4010-AC7B-2E403B80AB42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Framework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NeighborX="-49" custLinFactNeighborY="2176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FC4903B-0D19-475B-B59E-87CE0EC16C3C}" type="presOf" srcId="{DFB3CA5E-CF4D-49BC-AC07-0AEDE3141DE2}" destId="{36879940-EECA-4466-8574-FF8AB50C0C90}" srcOrd="0" destOrd="0" presId="urn:microsoft.com/office/officeart/2005/8/layout/chevron1"/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23C40742-2A0A-4859-A7C7-B3FBC74AC9C3}" type="presOf" srcId="{3CA4B5C6-4959-4278-B5FE-282D6C3EC0F9}" destId="{6DC1B48A-4329-4478-955D-AD2AB5F73D05}" srcOrd="0" destOrd="0" presId="urn:microsoft.com/office/officeart/2005/8/layout/chevron1"/>
    <dgm:cxn modelId="{BD08E537-9531-451E-BB65-329E976F18D6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1980111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 </a:t>
          </a: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动画情感分析技术有着广泛的应用前景</a:t>
          </a:r>
          <a:endParaRPr lang="zh-CN" sz="2800" kern="1200" dirty="0"/>
        </a:p>
      </dsp:txBody>
      <dsp:txXfrm>
        <a:off x="30554" y="2009188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1980111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动画情感分析任务充满了挑战</a:t>
          </a:r>
          <a:endParaRPr lang="zh-CN" sz="2800" kern="1200" dirty="0"/>
        </a:p>
      </dsp:txBody>
      <dsp:txXfrm>
        <a:off x="4557615" y="2009188"/>
        <a:ext cx="3912952" cy="93462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Benchmark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3586A-F2E4-479B-BF61-535BEFEFC8C8}">
      <dsp:nvSpPr>
        <dsp:cNvPr id="0" name=""/>
        <dsp:cNvSpPr/>
      </dsp:nvSpPr>
      <dsp:spPr>
        <a:xfrm>
          <a:off x="2085084" y="396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GSO-2015 Dataset is a manually labeled GIF video collection.</a:t>
          </a:r>
          <a:endParaRPr lang="zh-CN" sz="1500" kern="1200" dirty="0"/>
        </a:p>
      </dsp:txBody>
      <dsp:txXfrm>
        <a:off x="2613643" y="396"/>
        <a:ext cx="1057117" cy="1744244"/>
      </dsp:txXfrm>
    </dsp:sp>
    <dsp:sp modelId="{71A82D02-03C5-4D8C-BF03-024F8778327C}">
      <dsp:nvSpPr>
        <dsp:cNvPr id="0" name=""/>
        <dsp:cNvSpPr/>
      </dsp:nvSpPr>
      <dsp:spPr>
        <a:xfrm rot="7200000">
          <a:off x="3307239" y="2117232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It contains (for now) 1,902 GIF videos out of 40,041 candidates</a:t>
          </a:r>
          <a:endParaRPr lang="zh-CN" sz="1500" kern="1200" dirty="0"/>
        </a:p>
      </dsp:txBody>
      <dsp:txXfrm rot="-5400000">
        <a:off x="3652446" y="2738288"/>
        <a:ext cx="1744244" cy="1057117"/>
      </dsp:txXfrm>
    </dsp:sp>
    <dsp:sp modelId="{42B31F60-B5F1-4A35-B59A-1CE4E44EDB3C}">
      <dsp:nvSpPr>
        <dsp:cNvPr id="0" name=""/>
        <dsp:cNvSpPr/>
      </dsp:nvSpPr>
      <dsp:spPr>
        <a:xfrm rot="14400000">
          <a:off x="862928" y="2117232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Each GIF video is annotated with Sentiment and SentiPair Seq.</a:t>
          </a:r>
          <a:endParaRPr lang="zh-CN" sz="1500" kern="1200" dirty="0"/>
        </a:p>
      </dsp:txBody>
      <dsp:txXfrm rot="5400000">
        <a:off x="887713" y="2738288"/>
        <a:ext cx="1744244" cy="10571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动画情感分析技术有着广泛的应用前景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动画情感分析任务充满了挑战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动画情感分析技术有着广泛的应用前景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动画情感分析任务充满了挑战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动画情感分析技术有着广泛的应用前景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/>
            <a:t>GIF</a:t>
          </a:r>
          <a:r>
            <a:rPr lang="zh-CN" altLang="en-US" sz="2800" kern="1200" dirty="0" smtClean="0"/>
            <a:t> 动画情感分析任务充满了挑战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F9F0E8-C98C-B542-87DD-4B3689FFE0E6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10800000"/>
            <a:gd name="adj2" fmla="val 162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B9EEB93-279A-4549-8998-A2C2FFD225F1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5400000"/>
            <a:gd name="adj2" fmla="val 108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76FC6E2-D4E8-D04D-8CCB-35BF0D90E2C4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0"/>
            <a:gd name="adj2" fmla="val 54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003B254-5722-4008-B7B0-DBCB7E51886E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16200000"/>
            <a:gd name="adj2" fmla="val 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65A3323-77CC-4D46-A54F-7CF89E2CA283}">
      <dsp:nvSpPr>
        <dsp:cNvPr id="0" name=""/>
        <dsp:cNvSpPr/>
      </dsp:nvSpPr>
      <dsp:spPr>
        <a:xfrm>
          <a:off x="1479268" y="1014921"/>
          <a:ext cx="1113428" cy="11134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b="1" kern="1200" dirty="0" smtClean="0">
              <a:latin typeface="+mj-lt"/>
            </a:rPr>
            <a:t>挑战</a:t>
          </a:r>
          <a:endParaRPr lang="zh-CN" sz="1400" b="1" kern="1200" dirty="0">
            <a:latin typeface="+mj-lt"/>
          </a:endParaRPr>
        </a:p>
      </dsp:txBody>
      <dsp:txXfrm>
        <a:off x="1642326" y="1177979"/>
        <a:ext cx="787312" cy="787312"/>
      </dsp:txXfrm>
    </dsp:sp>
    <dsp:sp modelId="{666C5E8D-C28C-4D84-84D1-0AD64BB426CD}">
      <dsp:nvSpPr>
        <dsp:cNvPr id="0" name=""/>
        <dsp:cNvSpPr/>
      </dsp:nvSpPr>
      <dsp:spPr>
        <a:xfrm>
          <a:off x="1646283" y="89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b="1" kern="1200" dirty="0" smtClean="0">
              <a:latin typeface="+mj-lt"/>
            </a:rPr>
            <a:t>文字噪声干扰</a:t>
          </a:r>
          <a:endParaRPr lang="zh-CN" altLang="zh-CN" sz="1200" b="1" kern="1200" dirty="0" smtClean="0">
            <a:latin typeface="+mj-lt"/>
          </a:endParaRPr>
        </a:p>
      </dsp:txBody>
      <dsp:txXfrm>
        <a:off x="1760423" y="115036"/>
        <a:ext cx="551119" cy="551119"/>
      </dsp:txXfrm>
    </dsp:sp>
    <dsp:sp modelId="{5C470F7D-7043-2546-AE8E-160059D50D37}">
      <dsp:nvSpPr>
        <dsp:cNvPr id="0" name=""/>
        <dsp:cNvSpPr/>
      </dsp:nvSpPr>
      <dsp:spPr>
        <a:xfrm>
          <a:off x="2827322" y="118193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概念语义抽象性</a:t>
          </a:r>
          <a:endParaRPr lang="en-US" sz="1200" kern="1200" dirty="0"/>
        </a:p>
      </dsp:txBody>
      <dsp:txXfrm>
        <a:off x="2941462" y="1296076"/>
        <a:ext cx="551119" cy="551119"/>
      </dsp:txXfrm>
    </dsp:sp>
    <dsp:sp modelId="{00DF8F7F-F21D-44CA-8406-54F8B99CA2E7}">
      <dsp:nvSpPr>
        <dsp:cNvPr id="0" name=""/>
        <dsp:cNvSpPr/>
      </dsp:nvSpPr>
      <dsp:spPr>
        <a:xfrm>
          <a:off x="1646283" y="2362975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b="1" kern="1200" dirty="0" smtClean="0">
              <a:latin typeface="+mj-lt"/>
            </a:rPr>
            <a:t>时序概念敏感性</a:t>
          </a:r>
          <a:endParaRPr lang="zh-CN" altLang="zh-CN" sz="1200" b="1" kern="1200" dirty="0" smtClean="0">
            <a:latin typeface="+mj-lt"/>
          </a:endParaRPr>
        </a:p>
      </dsp:txBody>
      <dsp:txXfrm>
        <a:off x="1760423" y="2477115"/>
        <a:ext cx="551119" cy="551119"/>
      </dsp:txXfrm>
    </dsp:sp>
    <dsp:sp modelId="{767AD0A8-AA7D-A24B-92A4-89A9B70CCE77}">
      <dsp:nvSpPr>
        <dsp:cNvPr id="0" name=""/>
        <dsp:cNvSpPr/>
      </dsp:nvSpPr>
      <dsp:spPr>
        <a:xfrm>
          <a:off x="465243" y="118193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概念语义象征意义</a:t>
          </a:r>
          <a:endParaRPr lang="en-US" sz="1200" kern="1200" dirty="0"/>
        </a:p>
      </dsp:txBody>
      <dsp:txXfrm>
        <a:off x="579383" y="1296076"/>
        <a:ext cx="551119" cy="55111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32FC4-2F7B-43F7-9756-93BE247FC8EE}">
      <dsp:nvSpPr>
        <dsp:cNvPr id="0" name=""/>
        <dsp:cNvSpPr/>
      </dsp:nvSpPr>
      <dsp:spPr>
        <a:xfrm>
          <a:off x="954958" y="29471"/>
          <a:ext cx="1019041" cy="5615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SentiPair</a:t>
          </a:r>
          <a:endParaRPr lang="zh-CN" sz="1300" kern="1200" dirty="0"/>
        </a:p>
      </dsp:txBody>
      <dsp:txXfrm>
        <a:off x="971406" y="45919"/>
        <a:ext cx="986145" cy="528690"/>
      </dsp:txXfrm>
    </dsp:sp>
    <dsp:sp modelId="{2CA9F6A0-975D-4DB6-8443-B1272BAEBFCE}">
      <dsp:nvSpPr>
        <dsp:cNvPr id="0" name=""/>
        <dsp:cNvSpPr/>
      </dsp:nvSpPr>
      <dsp:spPr>
        <a:xfrm>
          <a:off x="802102" y="591058"/>
          <a:ext cx="662376" cy="271744"/>
        </a:xfrm>
        <a:custGeom>
          <a:avLst/>
          <a:gdLst/>
          <a:ahLst/>
          <a:cxnLst/>
          <a:rect l="0" t="0" r="0" b="0"/>
          <a:pathLst>
            <a:path>
              <a:moveTo>
                <a:pt x="662376" y="0"/>
              </a:moveTo>
              <a:lnTo>
                <a:pt x="662376" y="135872"/>
              </a:lnTo>
              <a:lnTo>
                <a:pt x="0" y="135872"/>
              </a:lnTo>
              <a:lnTo>
                <a:pt x="0" y="27174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E1B0D6-5F8F-4333-B335-0F7171B79E8D}">
      <dsp:nvSpPr>
        <dsp:cNvPr id="0" name=""/>
        <dsp:cNvSpPr/>
      </dsp:nvSpPr>
      <dsp:spPr>
        <a:xfrm>
          <a:off x="292581" y="862803"/>
          <a:ext cx="1019041" cy="679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Adjective Noun Pair (ANP)</a:t>
          </a:r>
          <a:endParaRPr lang="zh-CN" sz="1300" kern="1200" dirty="0"/>
        </a:p>
      </dsp:txBody>
      <dsp:txXfrm>
        <a:off x="312479" y="882701"/>
        <a:ext cx="979245" cy="639564"/>
      </dsp:txXfrm>
    </dsp:sp>
    <dsp:sp modelId="{9709759D-7138-49D7-83CF-A702CB9E020C}">
      <dsp:nvSpPr>
        <dsp:cNvPr id="0" name=""/>
        <dsp:cNvSpPr/>
      </dsp:nvSpPr>
      <dsp:spPr>
        <a:xfrm>
          <a:off x="1464479" y="591058"/>
          <a:ext cx="662376" cy="2717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872"/>
              </a:lnTo>
              <a:lnTo>
                <a:pt x="662376" y="135872"/>
              </a:lnTo>
              <a:lnTo>
                <a:pt x="662376" y="27174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3EC850-D50B-463F-8422-133D2BC99763}">
      <dsp:nvSpPr>
        <dsp:cNvPr id="0" name=""/>
        <dsp:cNvSpPr/>
      </dsp:nvSpPr>
      <dsp:spPr>
        <a:xfrm>
          <a:off x="1617335" y="862803"/>
          <a:ext cx="1019041" cy="679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Verb Noun Pair (VNP)</a:t>
          </a:r>
          <a:endParaRPr lang="zh-CN" sz="1300" kern="1200" dirty="0"/>
        </a:p>
      </dsp:txBody>
      <dsp:txXfrm>
        <a:off x="1637233" y="882701"/>
        <a:ext cx="979245" cy="6395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Ontology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Framework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3602848-4764-4B7C-B174-D2AF1F161CCC}" type="datetimeFigureOut">
              <a:rPr lang="zh-CN" altLang="en-US"/>
              <a:pPr>
                <a:defRPr/>
              </a:pPr>
              <a:t>16/5/5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8D44825F-39B6-4D0A-84D9-72B3A8427E3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5613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5613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70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85800"/>
            <a:ext cx="4500563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64517" name="Rectangle 5"/>
          <p:cNvSpPr>
            <a:spLocks noGrp="1" noRot="1" noChangeAspect="1" noChangeArrowheads="1" noTextEdit="1"/>
          </p:cNvSpPr>
          <p:nvPr/>
        </p:nvSpPr>
        <p:spPr bwMode="auto">
          <a:xfrm>
            <a:off x="912813" y="4343400"/>
            <a:ext cx="5030787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661" tIns="48331" rIns="96661" bIns="48331"/>
          <a:lstStyle/>
          <a:p>
            <a:pPr>
              <a:defRPr/>
            </a:pPr>
            <a:endParaRPr lang="zh-CN" altLang="en-US"/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mtClean="0"/>
            </a:lvl1pPr>
          </a:lstStyle>
          <a:p>
            <a:pPr>
              <a:defRPr/>
            </a:pPr>
            <a:fld id="{D6C62BC0-C6F9-4F3F-9043-A895AB533E16}" type="slidenum">
              <a:rPr lang="zh-CN" altLang="en-US"/>
              <a:pPr>
                <a:defRPr/>
              </a:pPr>
              <a:t>‹#›</a:t>
            </a:fld>
            <a:endParaRPr lang="en-US" altLang="zh-CN" sz="1300"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D0EB72-06B4-4320-9F18-F96CC4DF57F2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339144A-E233-49CD-9128-71F926E37A4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75E0A-0831-4BD0-9CC2-A09E479772F3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83535F-6C4D-437D-8FA9-39739334F5C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365239-0307-44D9-9248-AD572756F924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7F1D7C-4E0C-46B6-9BD2-66166F5E019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86E534-6E4F-485A-AAE1-0FCF60CF2F06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0A33C20-1967-4FDC-A105-BECA43746A8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765A2B-3A93-4569-91EC-6AAAC14925BF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84E4F62-A91A-4E00-A529-1F9BC88293DC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4DC37-A8E2-4911-BB8C-8583F0E4069B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BF1D6DD-50C3-408A-B3FD-F0C222301C0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D15565-EB2F-4EEC-8292-881EACDC404D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3362819-8563-48AD-92BD-99346AFA2C3E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3E565-38F0-4AE5-8EA3-E4E377204869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1914E4C-1155-4714-8D23-B9B592F71BB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E6023F-5505-418D-A309-282968728AA5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D9AAE8-E367-4B8E-90F4-37073A4F214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E3B18E-48E0-479A-94A8-E448D446D222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7D9C030-C123-4354-80A6-9B388E6FBFD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54A5DE-468C-4EB0-AD4A-3AE0E6868263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2DA2E78-5E31-4877-B04E-5D499556A4F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F4A470-A193-496C-8D16-FBDEBCF606D1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8FC7BBB-D64A-4233-93A6-BD4CD6A1CFD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FB64-4381-4E94-A639-94181945F5A1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A74F198-F3A7-4B85-AE99-CFB87C23C88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C4B0CC-8650-4BE0-B6D5-35E2AAD3CEC9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2AF8C52-E8C5-4A4C-A6CF-00BCB1FB360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40DB7C-8BF6-4FDF-B551-D2C9CF4984BB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32FE43A-2E3A-433B-BC11-2C1F6FE8BC4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68980-756D-43C0-B81B-808BA5A77768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6CE104E-72D7-4B4E-A0FE-043C3F45CA6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C2D38-CDD9-45D1-9E0A-AE0AEC396C8B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47C6228-9C5B-49B2-99BF-506DF128DD0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C754A6-2EB0-484D-A090-100BA1F909D7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39F6ABC-F1B7-407A-8AC0-651B0D8A7E0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7FF282-CE93-4C87-9F40-B8953CA2F668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E47873-0535-435A-86E0-100FEFB2C74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CD093-FA11-4468-8D45-224226DC7464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5DC40F-0A7A-4E09-8660-34DF27A1D8C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A81E6E-7152-4B5A-AD30-A6C1FC27F741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67A036-8E3F-4F45-BBEC-59D20D0F4F0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0526AF-1DC7-40F4-A976-609ABB0AF8D4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7AFADA-78B2-4E5D-9E2B-CC72094F73EE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407F01-8569-4926-B432-37135803E7A8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1F5B56-D762-4FB9-9820-E21E10A9635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F588E-C8EC-4590-BA9D-0C01B0EDA5E1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F52D45-06CA-45E6-AFAA-8F69BBBDDD7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BB964-5DB2-4B23-AAFD-1F3D0926E6B3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EF22596-B4DC-4589-906F-4FF0784A4C1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FC306E-C8B5-4E74-8D57-F244434B270B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8A12327-010A-490C-8C7E-5B8B73C74B2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22B84-4CF9-456C-991F-FCB302CDAA1F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A2A0F1-0FC0-4582-958E-4F3FD53D2EE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E11755-6C2A-403D-9710-58CD79CC0C26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036D2F4-87EE-4DF3-B163-49B14C8C7AB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92820C-F7B2-4D1E-B760-74F9D194AD9B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9A5864-E20B-40F5-B8EF-C304B6622FF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5AA92D-EDED-4139-9895-01AB0DB35985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E413E5D-A5BB-483E-B4F4-FB6625CCF0E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6E1C3F-BA68-46F0-BA1C-2397AD0F7B14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9915C67-C331-44CB-950A-FAF7CAA27C2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8648D-864F-429D-9D1D-04BC6FBE272D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491C09-FFDF-4316-B442-74C53F77B9C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ACE819-FE58-4305-B059-9B2BB5858688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BA97933-2D5B-4AAF-92FC-9E1D48313F7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85F8C9-F396-47FB-B3FE-18DEA52C1D89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7A217FA-3C6A-4A6B-8B86-D119C79EF86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001163-6F81-4BA8-BDFF-9B49AB612A4A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0567E23-9A4C-40C2-AF20-58EFE255D35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C3C252-16FD-4C22-9DCF-C6027FE7746D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ACD4E3D-645A-48C3-BF3C-45B1EBB48E6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2341CB-6923-462D-A6FB-4FF17A7514FD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58B7CBE-C244-4514-AD38-60597F3B831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87FFA1-C158-43A1-A9C2-F2D466BBE842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5AA1C36-D461-4C9F-AB3B-B9EE12AD2E1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3D58F1-35A9-4E54-91C7-284D62EA0879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42FDD86-CC1C-40AE-827B-8DD74634E7B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AE4B2-DAD8-4841-BA0B-3549689A84EC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A9C0B-1CC7-4470-B79D-04538E44F50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B6397E-A223-4A3B-93A3-58594A2C8AB7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5D8E27C-FF2D-4A06-8246-167C735903D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F8AB9C-C6EA-4EE4-9D9E-C4C5E0F14B6F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EF17E9A-321B-44CA-8CA2-965D8114370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CEED9-73D1-4B7A-9E67-BB86B3F700DF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8B51EC1-4556-4603-B535-0FD6341B8B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E3586A-8F82-4E2B-98BA-23B23D8CACC8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503C1B3-AE91-4231-AA2E-188200D462A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3FE95F-9139-44A7-8189-464BB808E696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009C6E7-9ABA-4697-BD54-3FFCE506E08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7AF4B-81D8-4BE6-88BA-E5B7ACC4DC8C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EFA883-CDEB-4143-9F6C-A3D0B8F23AC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797EE1-66C9-48E7-ADA5-3AA28BDA63DC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FD715A5-A326-4641-9DC6-1E0DD4746D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135BF-3E84-4D4F-B751-2A62E00354EC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9DAD8F-FD55-40F5-8415-78266EA6E5E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068564-1A43-49D7-82AD-524ADAFBE4D9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928F4FD-BE3C-424D-B203-ABC8053304A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585FDF-4EBD-430D-BF01-612CEAD72AC1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3E7EAC7-89F3-4BF8-9836-D7B40EB418B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502138-0DAE-4015-AE9E-E6D83CC35FE5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4F4D201-976D-4FE6-B539-9BCB9B65BC9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00050" y="1268413"/>
            <a:ext cx="4038600" cy="506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91050" y="1268413"/>
            <a:ext cx="4038600" cy="506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11A2A0-A127-4FE4-914F-11B2A45D1980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D602733-B5DD-4BAF-8E6A-086DA839DD3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2250" y="149225"/>
            <a:ext cx="2057400" cy="61849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00050" y="149225"/>
            <a:ext cx="6019800" cy="61849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2600B9-9299-4CAC-B55D-3E8F1F3E8E7F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79F2415-367B-4E29-B3A1-949C24F46B8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066800"/>
            <a:ext cx="35052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35052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Osaka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43700" y="228600"/>
            <a:ext cx="1943100" cy="579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28600"/>
            <a:ext cx="5676900" cy="579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772400" cy="609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93928E-2999-4298-AE08-72835DB218F5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53E3113-7948-40AE-83EB-0B14F992EB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36F71-FE0E-42F1-A4DA-12E0E020EAEA}" type="datetime1">
              <a:rPr lang="zh-CN" altLang="en-US"/>
              <a:pPr>
                <a:defRPr/>
              </a:pPr>
              <a:t>16/5/5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9FB128-A68C-4DF9-8394-0460BFBD2CF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8.xml"/><Relationship Id="rId13" Type="http://schemas.openxmlformats.org/officeDocument/2006/relationships/theme" Target="../theme/theme7.xml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Calibri" pitchFamily="34" charset="0"/>
              </a:rPr>
              <a:t>Second level</a:t>
            </a:r>
          </a:p>
          <a:p>
            <a:pPr lvl="2"/>
            <a:r>
              <a:rPr lang="en-US" altLang="zh-CN" smtClean="0">
                <a:sym typeface="Calibri" pitchFamily="34" charset="0"/>
              </a:rPr>
              <a:t>Third level</a:t>
            </a:r>
          </a:p>
          <a:p>
            <a:pPr lvl="3"/>
            <a:r>
              <a:rPr lang="en-US" altLang="zh-CN" smtClean="0">
                <a:sym typeface="Calibri" pitchFamily="34" charset="0"/>
              </a:rPr>
              <a:t>Fourth level</a:t>
            </a:r>
          </a:p>
          <a:p>
            <a:pPr lvl="4"/>
            <a:r>
              <a:rPr lang="en-US" altLang="zh-CN" smtClean="0">
                <a:sym typeface="Calibri" pitchFamily="34" charset="0"/>
              </a:rPr>
              <a:t>Fifth level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1493A629-B1BC-4DAD-9009-F1102A717932}" type="datetime1">
              <a:rPr lang="zh-CN" altLang="en-US"/>
              <a:pPr>
                <a:defRPr/>
              </a:pPr>
              <a:t>16/5/5</a:t>
            </a:fld>
            <a:endParaRPr lang="en-US" altLang="zh-CN" sz="180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200" smtClean="0">
                <a:solidFill>
                  <a:srgbClr val="898989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BA3D6CE3-2B58-47F5-8ECF-41CA4DAA09C0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79" r:id="rId1"/>
    <p:sldLayoutId id="2147486980" r:id="rId2"/>
    <p:sldLayoutId id="2147486981" r:id="rId3"/>
    <p:sldLayoutId id="2147486982" r:id="rId4"/>
    <p:sldLayoutId id="2147486983" r:id="rId5"/>
    <p:sldLayoutId id="2147486984" r:id="rId6"/>
    <p:sldLayoutId id="2147486985" r:id="rId7"/>
    <p:sldLayoutId id="2147486986" r:id="rId8"/>
    <p:sldLayoutId id="2147486987" r:id="rId9"/>
    <p:sldLayoutId id="2147486988" r:id="rId10"/>
    <p:sldLayoutId id="214748698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+mj-lt"/>
          <a:ea typeface="+mj-ea"/>
          <a:cs typeface="宋体" charset="0"/>
          <a:sym typeface="Calibri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title style</a:t>
            </a:r>
          </a:p>
        </p:txBody>
      </p:sp>
      <p:sp>
        <p:nvSpPr>
          <p:cNvPr id="205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Calibri" pitchFamily="34" charset="0"/>
              </a:rPr>
              <a:t>Second level</a:t>
            </a:r>
          </a:p>
          <a:p>
            <a:pPr lvl="2"/>
            <a:r>
              <a:rPr lang="en-US" altLang="zh-CN" smtClean="0">
                <a:sym typeface="Calibri" pitchFamily="34" charset="0"/>
              </a:rPr>
              <a:t>Third level</a:t>
            </a:r>
          </a:p>
          <a:p>
            <a:pPr lvl="3"/>
            <a:r>
              <a:rPr lang="en-US" altLang="zh-CN" smtClean="0">
                <a:sym typeface="Calibri" pitchFamily="34" charset="0"/>
              </a:rPr>
              <a:t>Fourth level</a:t>
            </a:r>
          </a:p>
          <a:p>
            <a:pPr lvl="4"/>
            <a:r>
              <a:rPr lang="en-US" altLang="zh-CN" smtClean="0">
                <a:sym typeface="Calibri" pitchFamily="34" charset="0"/>
              </a:rPr>
              <a:t>Fifth level</a:t>
            </a:r>
          </a:p>
        </p:txBody>
      </p:sp>
      <p:sp>
        <p:nvSpPr>
          <p:cNvPr id="2052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9E757B07-63AB-4660-B8A4-D194A106890E}" type="datetime1">
              <a:rPr lang="zh-CN" altLang="en-US"/>
              <a:pPr>
                <a:defRPr/>
              </a:pPr>
              <a:t>16/5/5</a:t>
            </a:fld>
            <a:endParaRPr lang="en-US" altLang="zh-CN" sz="1800"/>
          </a:p>
        </p:txBody>
      </p:sp>
      <p:sp>
        <p:nvSpPr>
          <p:cNvPr id="2053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4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200" smtClean="0">
                <a:solidFill>
                  <a:srgbClr val="898989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742D10BA-758D-4EE1-878B-39E7EC01E56A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90" r:id="rId1"/>
    <p:sldLayoutId id="2147486991" r:id="rId2"/>
    <p:sldLayoutId id="2147486992" r:id="rId3"/>
    <p:sldLayoutId id="2147486993" r:id="rId4"/>
    <p:sldLayoutId id="2147486994" r:id="rId5"/>
    <p:sldLayoutId id="2147486995" r:id="rId6"/>
    <p:sldLayoutId id="2147486996" r:id="rId7"/>
    <p:sldLayoutId id="2147486997" r:id="rId8"/>
    <p:sldLayoutId id="2147486998" r:id="rId9"/>
    <p:sldLayoutId id="2147486999" r:id="rId10"/>
    <p:sldLayoutId id="2147487000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+mj-lt"/>
          <a:ea typeface="+mj-ea"/>
          <a:cs typeface="宋体" charset="0"/>
          <a:sym typeface="Calibri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1511264F-57A6-409A-B74A-5DE6AA5531B7}" type="datetime1">
              <a:rPr lang="zh-CN" altLang="en-US"/>
              <a:pPr>
                <a:defRPr/>
              </a:pPr>
              <a:t>16/5/5</a:t>
            </a:fld>
            <a:endParaRPr lang="en-US" altLang="zh-CN" sz="180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825A30F4-71FD-4BCB-BA9A-4769D906CCCE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01" r:id="rId1"/>
    <p:sldLayoutId id="2147487002" r:id="rId2"/>
    <p:sldLayoutId id="2147487003" r:id="rId3"/>
    <p:sldLayoutId id="2147487004" r:id="rId4"/>
    <p:sldLayoutId id="2147487005" r:id="rId5"/>
    <p:sldLayoutId id="2147487006" r:id="rId6"/>
    <p:sldLayoutId id="2147487007" r:id="rId7"/>
    <p:sldLayoutId id="2147487008" r:id="rId8"/>
    <p:sldLayoutId id="2147487009" r:id="rId9"/>
    <p:sldLayoutId id="2147487010" r:id="rId10"/>
    <p:sldLayoutId id="2147487011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CDD47CD6-9AE2-4D02-8414-EDC806EC932E}" type="datetime1">
              <a:rPr lang="zh-CN" altLang="en-US"/>
              <a:pPr>
                <a:defRPr/>
              </a:pPr>
              <a:t>16/5/5</a:t>
            </a:fld>
            <a:endParaRPr lang="en-US" altLang="zh-CN" sz="180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42E4E6FD-AA13-4E51-967D-3692AAB23378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12" r:id="rId1"/>
    <p:sldLayoutId id="2147487013" r:id="rId2"/>
    <p:sldLayoutId id="2147487014" r:id="rId3"/>
    <p:sldLayoutId id="2147487015" r:id="rId4"/>
    <p:sldLayoutId id="2147487016" r:id="rId5"/>
    <p:sldLayoutId id="2147487017" r:id="rId6"/>
    <p:sldLayoutId id="2147487018" r:id="rId7"/>
    <p:sldLayoutId id="2147487019" r:id="rId8"/>
    <p:sldLayoutId id="2147487020" r:id="rId9"/>
    <p:sldLayoutId id="2147487021" r:id="rId10"/>
    <p:sldLayoutId id="2147487022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3B93214-22F6-453C-8425-0CBECD458C1B}" type="datetime1">
              <a:rPr lang="zh-CN" altLang="en-US"/>
              <a:pPr>
                <a:defRPr/>
              </a:pPr>
              <a:t>16/5/5</a:t>
            </a:fld>
            <a:endParaRPr lang="en-US" altLang="zh-CN" sz="180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E59E70A9-8F80-496C-B101-F3B618C7F9E6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23" r:id="rId1"/>
    <p:sldLayoutId id="2147487024" r:id="rId2"/>
    <p:sldLayoutId id="2147487025" r:id="rId3"/>
    <p:sldLayoutId id="2147487026" r:id="rId4"/>
    <p:sldLayoutId id="2147487027" r:id="rId5"/>
    <p:sldLayoutId id="2147487028" r:id="rId6"/>
    <p:sldLayoutId id="2147487029" r:id="rId7"/>
    <p:sldLayoutId id="2147487030" r:id="rId8"/>
    <p:sldLayoutId id="2147487031" r:id="rId9"/>
    <p:sldLayoutId id="2147487032" r:id="rId10"/>
    <p:sldLayoutId id="2147487033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矩形 2"/>
          <p:cNvSpPr>
            <a:spLocks noChangeArrowheads="1"/>
          </p:cNvSpPr>
          <p:nvPr/>
        </p:nvSpPr>
        <p:spPr bwMode="auto">
          <a:xfrm>
            <a:off x="34925" y="26988"/>
            <a:ext cx="792163" cy="8096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  <a:defRPr/>
            </a:pPr>
            <a:endParaRPr lang="en-US" sz="800" b="1" smtClean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62467" name="Rectangle 3"/>
          <p:cNvSpPr>
            <a:spLocks noChangeArrowheads="1"/>
          </p:cNvSpPr>
          <p:nvPr/>
        </p:nvSpPr>
        <p:spPr bwMode="auto">
          <a:xfrm rot="10800000">
            <a:off x="152400" y="841375"/>
            <a:ext cx="4318000" cy="2857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133984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en-US" sz="1800" smtClean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149225"/>
            <a:ext cx="8001000" cy="688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54000" rIns="91440" bIns="45720" numCol="1" anchor="t" anchorCtr="1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黑体" pitchFamily="49" charset="-122"/>
              </a:rPr>
              <a:t>单击此处编辑母版标题样式</a:t>
            </a:r>
            <a:endParaRPr lang="en-US" altLang="zh-CN" smtClean="0">
              <a:sym typeface="黑体" pitchFamily="49" charset="-122"/>
            </a:endParaRP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0050" y="1268413"/>
            <a:ext cx="8229600" cy="5065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62470" name="TextBox 3"/>
          <p:cNvSpPr>
            <a:spLocks noChangeArrowheads="1"/>
          </p:cNvSpPr>
          <p:nvPr/>
        </p:nvSpPr>
        <p:spPr bwMode="auto">
          <a:xfrm>
            <a:off x="8077200" y="6488113"/>
            <a:ext cx="1066800" cy="36671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buFont typeface="Arial" pitchFamily="34" charset="0"/>
              <a:buNone/>
              <a:defRPr/>
            </a:pPr>
            <a:fld id="{F867D287-8A63-4B3C-B206-C38F0851621F}" type="slidenum">
              <a:rPr lang="zh-CN" altLang="en-US" sz="1800">
                <a:solidFill>
                  <a:srgbClr val="132584"/>
                </a:solidFill>
                <a:ea typeface="黑体" pitchFamily="49" charset="-122"/>
                <a:sym typeface="Arial" pitchFamily="34" charset="0"/>
              </a:rPr>
              <a:pPr>
                <a:buFont typeface="Arial" pitchFamily="34" charset="0"/>
                <a:buNone/>
                <a:defRPr/>
              </a:pPr>
              <a:t>‹#›</a:t>
            </a:fld>
            <a:endParaRPr lang="zh-CN" altLang="en-US" sz="1800">
              <a:solidFill>
                <a:srgbClr val="132584"/>
              </a:solidFill>
              <a:ea typeface="黑体" pitchFamily="49" charset="-122"/>
              <a:sym typeface="Arial" pitchFamily="34" charset="0"/>
            </a:endParaRPr>
          </a:p>
        </p:txBody>
      </p:sp>
      <p:pic>
        <p:nvPicPr>
          <p:cNvPr id="6151" name="图片 1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52400" y="260350"/>
            <a:ext cx="557213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956" r:id="rId1"/>
    <p:sldLayoutId id="2147486957" r:id="rId2"/>
    <p:sldLayoutId id="2147486958" r:id="rId3"/>
    <p:sldLayoutId id="2147486959" r:id="rId4"/>
    <p:sldLayoutId id="2147486960" r:id="rId5"/>
    <p:sldLayoutId id="2147486961" r:id="rId6"/>
    <p:sldLayoutId id="2147486962" r:id="rId7"/>
    <p:sldLayoutId id="2147486963" r:id="rId8"/>
    <p:sldLayoutId id="2147486964" r:id="rId9"/>
    <p:sldLayoutId id="2147486965" r:id="rId10"/>
    <p:sldLayoutId id="214748696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+mj-lt"/>
          <a:ea typeface="+mj-ea"/>
          <a:cs typeface="黑体" charset="0"/>
          <a:sym typeface="黑体" pitchFamily="49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9pPr>
    </p:titleStyle>
    <p:bodyStyle>
      <a:lvl1pPr marL="449263" indent="-449263" algn="l" defTabSz="0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SzPct val="120000"/>
        <a:buBlip>
          <a:blip r:embed="rId14"/>
        </a:buBlip>
        <a:defRPr sz="2800">
          <a:solidFill>
            <a:srgbClr val="133984"/>
          </a:solidFill>
          <a:latin typeface="+mn-lt"/>
          <a:ea typeface="+mn-ea"/>
          <a:cs typeface="黑体" charset="0"/>
          <a:sym typeface="Arial" pitchFamily="34" charset="0"/>
        </a:defRPr>
      </a:lvl1pPr>
      <a:lvl2pPr marL="914400" indent="-285750" algn="l" defTabSz="0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66"/>
        </a:buClr>
        <a:buSzPct val="120000"/>
        <a:buChar char="•"/>
        <a:defRPr sz="2400">
          <a:solidFill>
            <a:srgbClr val="133984"/>
          </a:solidFill>
          <a:latin typeface="+mn-lt"/>
          <a:ea typeface="+mn-ea"/>
          <a:cs typeface="黑体" charset="0"/>
          <a:sym typeface="Arial" pitchFamily="34" charset="0"/>
        </a:defRPr>
      </a:lvl2pPr>
      <a:lvl3pPr marL="1322388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•"/>
        <a:defRPr sz="24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3pPr>
      <a:lvl4pPr marL="1730375" indent="-228600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–"/>
        <a:defRPr sz="20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4pPr>
      <a:lvl5pPr marL="21383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5pPr>
      <a:lvl6pPr marL="25955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6pPr>
      <a:lvl7pPr marL="30527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7pPr>
      <a:lvl8pPr marL="35099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8pPr>
      <a:lvl9pPr marL="39671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直接连接符 3"/>
          <p:cNvSpPr>
            <a:spLocks noChangeShapeType="1"/>
          </p:cNvSpPr>
          <p:nvPr/>
        </p:nvSpPr>
        <p:spPr bwMode="auto">
          <a:xfrm>
            <a:off x="115888" y="842963"/>
            <a:ext cx="9028112" cy="1587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14400" y="2286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Osaka" charset="-128"/>
              </a:rPr>
              <a:t>Click to edit Master title style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066800"/>
            <a:ext cx="716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Osaka" charset="-128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Osaka" charset="-128"/>
              </a:rPr>
              <a:t>Second level</a:t>
            </a:r>
          </a:p>
          <a:p>
            <a:pPr lvl="2"/>
            <a:r>
              <a:rPr lang="en-US" altLang="zh-CN" smtClean="0">
                <a:sym typeface="Osaka" charset="-128"/>
              </a:rPr>
              <a:t>Third level</a:t>
            </a:r>
          </a:p>
          <a:p>
            <a:pPr lvl="3"/>
            <a:r>
              <a:rPr lang="en-US" altLang="zh-CN" smtClean="0">
                <a:sym typeface="Osaka" charset="-128"/>
              </a:rPr>
              <a:t>Fourth level</a:t>
            </a:r>
          </a:p>
          <a:p>
            <a:pPr lvl="4"/>
            <a:r>
              <a:rPr lang="en-US" altLang="zh-CN" smtClean="0">
                <a:sym typeface="Osaka" charset="-128"/>
              </a:rPr>
              <a:t>Fifth level</a:t>
            </a:r>
          </a:p>
        </p:txBody>
      </p:sp>
      <p:pic>
        <p:nvPicPr>
          <p:cNvPr id="7173" name="图片 7"/>
          <p:cNvPicPr>
            <a:picLocks noChangeAspect="1" noChangeArrowheads="1"/>
          </p:cNvPicPr>
          <p:nvPr/>
        </p:nvPicPr>
        <p:blipFill>
          <a:blip r:embed="rId14"/>
          <a:srcRect l="15923" r="15990" b="44553"/>
          <a:stretch>
            <a:fillRect/>
          </a:stretch>
        </p:blipFill>
        <p:spPr bwMode="auto">
          <a:xfrm>
            <a:off x="115888" y="188913"/>
            <a:ext cx="712787" cy="582612"/>
          </a:xfrm>
          <a:prstGeom prst="rect">
            <a:avLst/>
          </a:prstGeom>
          <a:solidFill>
            <a:srgbClr val="EDEDED"/>
          </a:solidFill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967" r:id="rId1"/>
    <p:sldLayoutId id="2147486968" r:id="rId2"/>
    <p:sldLayoutId id="2147486969" r:id="rId3"/>
    <p:sldLayoutId id="2147486970" r:id="rId4"/>
    <p:sldLayoutId id="2147486971" r:id="rId5"/>
    <p:sldLayoutId id="2147486972" r:id="rId6"/>
    <p:sldLayoutId id="2147486973" r:id="rId7"/>
    <p:sldLayoutId id="2147486974" r:id="rId8"/>
    <p:sldLayoutId id="2147486975" r:id="rId9"/>
    <p:sldLayoutId id="2147486976" r:id="rId10"/>
    <p:sldLayoutId id="2147486977" r:id="rId11"/>
    <p:sldLayoutId id="2147486978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+mj-ea"/>
          <a:cs typeface="+mj-cs"/>
          <a:sym typeface="Osaka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comments" Target="../comments/comment1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chart" Target="../charts/chart1.xml"/><Relationship Id="rId8" Type="http://schemas.openxmlformats.org/officeDocument/2006/relationships/comments" Target="../comments/comment2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4.gif"/><Relationship Id="rId8" Type="http://schemas.openxmlformats.org/officeDocument/2006/relationships/image" Target="../media/image5.gif"/><Relationship Id="rId9" Type="http://schemas.openxmlformats.org/officeDocument/2006/relationships/image" Target="../media/image6.gif"/><Relationship Id="rId10" Type="http://schemas.openxmlformats.org/officeDocument/2006/relationships/chart" Target="../charts/chart2.xml"/><Relationship Id="rId11" Type="http://schemas.openxmlformats.org/officeDocument/2006/relationships/comments" Target="../comments/comment3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3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5.xml"/><Relationship Id="rId12" Type="http://schemas.microsoft.com/office/2007/relationships/diagramDrawing" Target="../diagrams/drawing5.xml"/><Relationship Id="rId13" Type="http://schemas.openxmlformats.org/officeDocument/2006/relationships/image" Target="../media/image4.gif"/><Relationship Id="rId14" Type="http://schemas.openxmlformats.org/officeDocument/2006/relationships/image" Target="../media/image5.gif"/><Relationship Id="rId15" Type="http://schemas.openxmlformats.org/officeDocument/2006/relationships/image" Target="../media/image6.gif"/><Relationship Id="rId16" Type="http://schemas.openxmlformats.org/officeDocument/2006/relationships/comments" Target="../comments/comment4.xml"/><Relationship Id="rId1" Type="http://schemas.openxmlformats.org/officeDocument/2006/relationships/slideLayout" Target="../slideLayouts/slideLayout68.xml"/><Relationship Id="rId2" Type="http://schemas.openxmlformats.org/officeDocument/2006/relationships/chart" Target="../charts/chart3.xml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8" Type="http://schemas.openxmlformats.org/officeDocument/2006/relationships/diagramData" Target="../diagrams/data5.xml"/><Relationship Id="rId9" Type="http://schemas.openxmlformats.org/officeDocument/2006/relationships/diagramLayout" Target="../diagrams/layout5.xml"/><Relationship Id="rId10" Type="http://schemas.openxmlformats.org/officeDocument/2006/relationships/diagramQuickStyle" Target="../diagrams/quickStyl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chart" Target="../charts/chart4.xml"/><Relationship Id="rId8" Type="http://schemas.openxmlformats.org/officeDocument/2006/relationships/image" Target="../media/image4.gif"/><Relationship Id="rId9" Type="http://schemas.openxmlformats.org/officeDocument/2006/relationships/image" Target="../media/image5.gif"/><Relationship Id="rId10" Type="http://schemas.openxmlformats.org/officeDocument/2006/relationships/image" Target="../media/image6.gif"/><Relationship Id="rId11" Type="http://schemas.openxmlformats.org/officeDocument/2006/relationships/comments" Target="../comments/comment5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diagramData" Target="../diagrams/data7.xml"/><Relationship Id="rId5" Type="http://schemas.openxmlformats.org/officeDocument/2006/relationships/diagramLayout" Target="../diagrams/layout7.xml"/><Relationship Id="rId6" Type="http://schemas.openxmlformats.org/officeDocument/2006/relationships/diagramQuickStyle" Target="../diagrams/quickStyle7.xml"/><Relationship Id="rId7" Type="http://schemas.openxmlformats.org/officeDocument/2006/relationships/diagramColors" Target="../diagrams/colors7.xml"/><Relationship Id="rId8" Type="http://schemas.microsoft.com/office/2007/relationships/diagramDrawing" Target="../diagrams/drawing7.xml"/><Relationship Id="rId9" Type="http://schemas.openxmlformats.org/officeDocument/2006/relationships/image" Target="../media/image9.png"/><Relationship Id="rId10" Type="http://schemas.openxmlformats.org/officeDocument/2006/relationships/image" Target="../media/image10.gif"/><Relationship Id="rId11" Type="http://schemas.openxmlformats.org/officeDocument/2006/relationships/comments" Target="../comments/comment6.xml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diagramData" Target="../diagrams/data9.xml"/><Relationship Id="rId20" Type="http://schemas.openxmlformats.org/officeDocument/2006/relationships/chart" Target="../charts/chart5.xml"/><Relationship Id="rId21" Type="http://schemas.openxmlformats.org/officeDocument/2006/relationships/comments" Target="../comments/comment7.xml"/><Relationship Id="rId10" Type="http://schemas.openxmlformats.org/officeDocument/2006/relationships/diagramLayout" Target="../diagrams/layout9.xml"/><Relationship Id="rId11" Type="http://schemas.openxmlformats.org/officeDocument/2006/relationships/diagramQuickStyle" Target="../diagrams/quickStyle9.xml"/><Relationship Id="rId12" Type="http://schemas.openxmlformats.org/officeDocument/2006/relationships/diagramColors" Target="../diagrams/colors9.xml"/><Relationship Id="rId13" Type="http://schemas.microsoft.com/office/2007/relationships/diagramDrawing" Target="../diagrams/drawing9.xml"/><Relationship Id="rId14" Type="http://schemas.openxmlformats.org/officeDocument/2006/relationships/diagramData" Target="../diagrams/data10.xml"/><Relationship Id="rId15" Type="http://schemas.openxmlformats.org/officeDocument/2006/relationships/diagramLayout" Target="../diagrams/layout10.xml"/><Relationship Id="rId16" Type="http://schemas.openxmlformats.org/officeDocument/2006/relationships/diagramQuickStyle" Target="../diagrams/quickStyle10.xml"/><Relationship Id="rId17" Type="http://schemas.openxmlformats.org/officeDocument/2006/relationships/diagramColors" Target="../diagrams/colors10.xml"/><Relationship Id="rId18" Type="http://schemas.microsoft.com/office/2007/relationships/diagramDrawing" Target="../diagrams/drawing10.xml"/><Relationship Id="rId19" Type="http://schemas.openxmlformats.org/officeDocument/2006/relationships/image" Target="../media/image13.png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11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8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8" Type="http://schemas.openxmlformats.org/officeDocument/2006/relationships/chart" Target="../charts/chart6.xml"/><Relationship Id="rId9" Type="http://schemas.openxmlformats.org/officeDocument/2006/relationships/image" Target="../media/image15.png"/><Relationship Id="rId10" Type="http://schemas.openxmlformats.org/officeDocument/2006/relationships/comments" Target="../comments/comment8.xml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</a:t>
            </a:r>
            <a:r>
              <a:rPr lang="zh-CN" altLang="en-US" dirty="0" smtClean="0"/>
              <a:t>动画情感分析技术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6266761"/>
              </p:ext>
            </p:extLst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33333E-6 L 3.05556E-6 -0.27917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</a:t>
            </a:r>
            <a:r>
              <a:rPr lang="zh-CN" altLang="en-US" dirty="0" smtClean="0"/>
              <a:t>动画情感分析技术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8504292"/>
              </p:ext>
            </p:extLst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6" name="图表 5"/>
            <p:cNvGraphicFramePr/>
            <p:nvPr>
              <p:extLst>
                <p:ext uri="{D42A27DB-BD31-4B8C-83A1-F6EECF244321}">
                  <p14:modId xmlns:p14="http://schemas.microsoft.com/office/powerpoint/2010/main" val="942724790"/>
                </p:ext>
              </p:extLst>
            </p:nvPr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1500166" y="5662214"/>
              <a:ext cx="43444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latin typeface="+mj-lt"/>
                </a:rPr>
                <a:t>在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zh-CN" altLang="en-US" sz="1600" dirty="0" smtClean="0">
                  <a:latin typeface="+mj-lt"/>
                </a:rPr>
                <a:t>微博中共发现了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40,041</a:t>
              </a:r>
              <a:r>
                <a:rPr lang="en-US" altLang="zh-CN" sz="1600" dirty="0"/>
                <a:t> </a:t>
              </a:r>
              <a:r>
                <a:rPr lang="zh-CN" altLang="en-US" sz="1600" dirty="0" smtClean="0"/>
                <a:t>幅 </a:t>
              </a:r>
              <a:r>
                <a:rPr lang="en-US" altLang="zh-CN" sz="1600" dirty="0" smtClean="0"/>
                <a:t>GIF</a:t>
              </a:r>
              <a:r>
                <a:rPr lang="zh-CN" altLang="en-US" sz="1600" dirty="0" smtClean="0"/>
                <a:t>动画</a:t>
              </a:r>
              <a:r>
                <a:rPr lang="en-US" altLang="zh-CN" sz="1600" dirty="0" smtClean="0">
                  <a:latin typeface="+mj-lt"/>
                </a:rPr>
                <a:t> </a:t>
              </a:r>
              <a:endParaRPr lang="zh-CN" altLang="en-US" sz="1600" dirty="0">
                <a:latin typeface="+mj-lt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395528"/>
              </p:ext>
            </p:extLst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28596" y="2357430"/>
            <a:ext cx="3857652" cy="3194945"/>
            <a:chOff x="428596" y="2214554"/>
            <a:chExt cx="3857652" cy="3194945"/>
          </a:xfrm>
        </p:grpSpPr>
        <p:grpSp>
          <p:nvGrpSpPr>
            <p:cNvPr id="31" name="组合 7"/>
            <p:cNvGrpSpPr/>
            <p:nvPr/>
          </p:nvGrpSpPr>
          <p:grpSpPr>
            <a:xfrm>
              <a:off x="428596" y="2214554"/>
              <a:ext cx="3857652" cy="3194945"/>
              <a:chOff x="428596" y="2214554"/>
              <a:chExt cx="3857652" cy="3194945"/>
            </a:xfrm>
          </p:grpSpPr>
          <p:pic>
            <p:nvPicPr>
              <p:cNvPr id="35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7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6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8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2"/>
                <a:ext cx="1785950" cy="1051807"/>
              </a:xfrm>
              <a:prstGeom prst="rect">
                <a:avLst/>
              </a:prstGeom>
              <a:noFill/>
            </p:spPr>
          </p:pic>
          <p:pic>
            <p:nvPicPr>
              <p:cNvPr id="37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9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8" name="TextBox 37"/>
              <p:cNvSpPr txBox="1"/>
              <p:nvPr/>
            </p:nvSpPr>
            <p:spPr>
              <a:xfrm>
                <a:off x="2285984" y="4357694"/>
                <a:ext cx="2000264" cy="1038746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05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不同情感极性的 </a:t>
                </a:r>
                <a:r>
                  <a:rPr lang="en-US" altLang="zh-CN" sz="205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GIF</a:t>
                </a:r>
                <a:r>
                  <a:rPr lang="zh-CN" altLang="en-US" sz="205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 视频示例</a:t>
                </a:r>
                <a:endParaRPr lang="zh-CN" altLang="en-US" sz="205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22" name="图表 5"/>
            <p:cNvGraphicFramePr/>
            <p:nvPr>
              <p:extLst>
                <p:ext uri="{D42A27DB-BD31-4B8C-83A1-F6EECF244321}">
                  <p14:modId xmlns:p14="http://schemas.microsoft.com/office/powerpoint/2010/main" val="829570037"/>
                </p:ext>
              </p:extLst>
            </p:nvPr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3" name="TextBox 22"/>
            <p:cNvSpPr txBox="1"/>
            <p:nvPr/>
          </p:nvSpPr>
          <p:spPr>
            <a:xfrm>
              <a:off x="1500166" y="5662214"/>
              <a:ext cx="43444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latin typeface="+mj-lt"/>
                </a:rPr>
                <a:t>在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zh-CN" altLang="en-US" sz="1600" dirty="0" smtClean="0">
                  <a:latin typeface="+mj-lt"/>
                </a:rPr>
                <a:t>微博中共发现了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40,041</a:t>
              </a:r>
              <a:r>
                <a:rPr lang="en-US" altLang="zh-CN" sz="1600" dirty="0"/>
                <a:t> </a:t>
              </a:r>
              <a:r>
                <a:rPr lang="zh-CN" altLang="en-US" sz="1600" dirty="0" smtClean="0"/>
                <a:t>幅 </a:t>
              </a:r>
              <a:r>
                <a:rPr lang="en-US" altLang="zh-CN" sz="1600" dirty="0" smtClean="0"/>
                <a:t>GIF</a:t>
              </a:r>
              <a:r>
                <a:rPr lang="zh-CN" altLang="en-US" sz="1600" dirty="0" smtClean="0"/>
                <a:t>动画</a:t>
              </a:r>
              <a:r>
                <a:rPr lang="en-US" altLang="zh-CN" sz="1600" dirty="0" smtClean="0">
                  <a:latin typeface="+mj-lt"/>
                </a:rPr>
                <a:t> </a:t>
              </a:r>
              <a:endParaRPr lang="zh-CN" altLang="en-US" sz="1600" dirty="0">
                <a:latin typeface="+mj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21" name="图表 5"/>
            <p:cNvGraphicFramePr/>
            <p:nvPr>
              <p:extLst>
                <p:ext uri="{D42A27DB-BD31-4B8C-83A1-F6EECF244321}">
                  <p14:modId xmlns:p14="http://schemas.microsoft.com/office/powerpoint/2010/main" val="113974112"/>
                </p:ext>
              </p:extLst>
            </p:nvPr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2" name="TextBox 21"/>
            <p:cNvSpPr txBox="1"/>
            <p:nvPr/>
          </p:nvSpPr>
          <p:spPr>
            <a:xfrm>
              <a:off x="1500166" y="5662214"/>
              <a:ext cx="43444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latin typeface="+mj-lt"/>
                </a:rPr>
                <a:t>在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</a:t>
              </a:r>
              <a:r>
                <a:rPr lang="zh-CN" altLang="en-US" sz="1600" dirty="0" smtClean="0">
                  <a:latin typeface="+mj-lt"/>
                </a:rPr>
                <a:t>微博中共发现了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40,041</a:t>
              </a:r>
              <a:r>
                <a:rPr lang="en-US" altLang="zh-CN" sz="1600" dirty="0"/>
                <a:t> </a:t>
              </a:r>
              <a:r>
                <a:rPr lang="zh-CN" altLang="en-US" sz="1600" dirty="0" smtClean="0"/>
                <a:t>幅 </a:t>
              </a:r>
              <a:r>
                <a:rPr lang="en-US" altLang="zh-CN" sz="1600" dirty="0" smtClean="0"/>
                <a:t>GIF</a:t>
              </a:r>
              <a:r>
                <a:rPr lang="zh-CN" altLang="en-US" sz="1600" dirty="0" smtClean="0"/>
                <a:t>动画</a:t>
              </a:r>
              <a:r>
                <a:rPr lang="en-US" altLang="zh-CN" sz="1600" dirty="0" smtClean="0">
                  <a:latin typeface="+mj-lt"/>
                </a:rPr>
                <a:t> </a:t>
              </a:r>
              <a:endParaRPr lang="zh-CN" altLang="en-US" sz="1600" dirty="0">
                <a:latin typeface="+mj-lt"/>
              </a:endParaRPr>
            </a:p>
          </p:txBody>
        </p:sp>
      </p:grpSp>
      <p:graphicFrame>
        <p:nvGraphicFramePr>
          <p:cNvPr id="19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2563970"/>
              </p:ext>
            </p:extLst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</a:t>
            </a:r>
            <a:r>
              <a:rPr lang="zh-CN" altLang="en-US" dirty="0" smtClean="0"/>
              <a:t> </a:t>
            </a:r>
            <a:r>
              <a:rPr lang="zh-CN" altLang="en-US" dirty="0" smtClean="0"/>
              <a:t>动画情感分析技术</a:t>
            </a:r>
            <a:endParaRPr lang="zh-CN" altLang="en-US" dirty="0"/>
          </a:p>
        </p:txBody>
      </p:sp>
      <p:graphicFrame>
        <p:nvGraphicFramePr>
          <p:cNvPr id="13" name="图示 12"/>
          <p:cNvGraphicFramePr/>
          <p:nvPr>
            <p:extLst>
              <p:ext uri="{D42A27DB-BD31-4B8C-83A1-F6EECF244321}">
                <p14:modId xmlns:p14="http://schemas.microsoft.com/office/powerpoint/2010/main" val="1090099484"/>
              </p:ext>
            </p:extLst>
          </p:nvPr>
        </p:nvGraphicFramePr>
        <p:xfrm>
          <a:off x="4643438" y="2285992"/>
          <a:ext cx="4071966" cy="3143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0" y="6581001"/>
            <a:ext cx="1903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+mj-lt"/>
              </a:rPr>
              <a:t>本工作被 </a:t>
            </a:r>
            <a:r>
              <a:rPr lang="en-US" altLang="zh-CN" sz="1200" dirty="0" smtClean="0">
                <a:latin typeface="+mj-lt"/>
              </a:rPr>
              <a:t>WCCI</a:t>
            </a:r>
            <a:r>
              <a:rPr lang="zh-CN" altLang="en-US" sz="1200" dirty="0" smtClean="0">
                <a:latin typeface="+mj-lt"/>
              </a:rPr>
              <a:t> </a:t>
            </a:r>
            <a:r>
              <a:rPr lang="en-US" altLang="zh-CN" sz="1200" dirty="0" smtClean="0">
                <a:latin typeface="+mj-lt"/>
              </a:rPr>
              <a:t>2016</a:t>
            </a:r>
            <a:r>
              <a:rPr lang="zh-CN" altLang="en-US" sz="1200" dirty="0">
                <a:latin typeface="+mj-lt"/>
              </a:rPr>
              <a:t> </a:t>
            </a:r>
            <a:r>
              <a:rPr lang="zh-CN" altLang="en-US" sz="1200" dirty="0" smtClean="0">
                <a:latin typeface="+mj-lt"/>
              </a:rPr>
              <a:t>收入</a:t>
            </a:r>
            <a:r>
              <a:rPr lang="en-US" altLang="zh-CN" sz="1200" dirty="0" smtClean="0">
                <a:latin typeface="+mj-lt"/>
              </a:rPr>
              <a:t>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28596" y="2357430"/>
            <a:ext cx="3857652" cy="3176309"/>
            <a:chOff x="428596" y="2214554"/>
            <a:chExt cx="3857652" cy="3176309"/>
          </a:xfrm>
        </p:grpSpPr>
        <p:grpSp>
          <p:nvGrpSpPr>
            <p:cNvPr id="29" name="组合 7"/>
            <p:cNvGrpSpPr/>
            <p:nvPr/>
          </p:nvGrpSpPr>
          <p:grpSpPr>
            <a:xfrm>
              <a:off x="428596" y="2214554"/>
              <a:ext cx="3857652" cy="3158803"/>
              <a:chOff x="428596" y="2214554"/>
              <a:chExt cx="3857652" cy="3158803"/>
            </a:xfrm>
          </p:grpSpPr>
          <p:pic>
            <p:nvPicPr>
              <p:cNvPr id="33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13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4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14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4"/>
                <a:ext cx="1785950" cy="1000132"/>
              </a:xfrm>
              <a:prstGeom prst="rect">
                <a:avLst/>
              </a:prstGeom>
              <a:noFill/>
            </p:spPr>
          </p:pic>
          <p:pic>
            <p:nvPicPr>
              <p:cNvPr id="35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15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2285984" y="4357694"/>
                <a:ext cx="2000264" cy="1015663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Exemplars of Positive/Neutral/Negative GIF</a:t>
                </a:r>
                <a:endParaRPr lang="zh-CN" altLang="en-US" sz="20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929190" y="2500306"/>
            <a:ext cx="407196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+mn-lt"/>
              </a:rPr>
              <a:t>The</a:t>
            </a:r>
            <a:r>
              <a:rPr lang="en-US" sz="1600" dirty="0" smtClean="0">
                <a:solidFill>
                  <a:schemeClr val="accent1"/>
                </a:solidFill>
                <a:latin typeface="+mn-lt"/>
              </a:rPr>
              <a:t> MAIN </a:t>
            </a:r>
            <a:r>
              <a:rPr lang="en-US" sz="1600" dirty="0" smtClean="0">
                <a:latin typeface="+mn-lt"/>
              </a:rPr>
              <a:t>problem is we don’t have a good </a:t>
            </a:r>
            <a:r>
              <a:rPr lang="en-US" sz="1600" dirty="0" smtClean="0">
                <a:solidFill>
                  <a:schemeClr val="accent1"/>
                </a:solidFill>
                <a:latin typeface="+mn-lt"/>
              </a:rPr>
              <a:t>representation</a:t>
            </a:r>
            <a:r>
              <a:rPr lang="en-US" sz="1600" dirty="0" smtClean="0">
                <a:latin typeface="+mn-lt"/>
              </a:rPr>
              <a:t> for GIF videos.</a:t>
            </a:r>
          </a:p>
          <a:p>
            <a:endParaRPr lang="en-US" sz="1600" dirty="0" smtClean="0">
              <a:latin typeface="+mn-lt"/>
            </a:endParaRPr>
          </a:p>
          <a:p>
            <a:pPr lvl="1"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The </a:t>
            </a:r>
            <a:r>
              <a:rPr lang="en-US" sz="1600" dirty="0">
                <a:latin typeface="+mn-lt"/>
              </a:rPr>
              <a:t>first step is to </a:t>
            </a:r>
            <a:r>
              <a:rPr lang="en-US" sz="1600" dirty="0">
                <a:solidFill>
                  <a:schemeClr val="accent1"/>
                </a:solidFill>
                <a:latin typeface="+mn-lt"/>
              </a:rPr>
              <a:t>extract</a:t>
            </a:r>
            <a:r>
              <a:rPr lang="en-US" sz="1600" dirty="0">
                <a:latin typeface="+mn-lt"/>
              </a:rPr>
              <a:t> mid-level </a:t>
            </a:r>
            <a:r>
              <a:rPr lang="en-US" sz="1600" dirty="0" smtClean="0">
                <a:latin typeface="+mn-lt"/>
              </a:rPr>
              <a:t>representations.</a:t>
            </a:r>
          </a:p>
          <a:p>
            <a:pPr lvl="1">
              <a:buFont typeface="Arial" pitchFamily="34" charset="0"/>
              <a:buChar char="•"/>
            </a:pPr>
            <a:endParaRPr lang="en-US" sz="1600" dirty="0" smtClean="0">
              <a:latin typeface="+mn-lt"/>
            </a:endParaRPr>
          </a:p>
          <a:p>
            <a:pPr lvl="1"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In the </a:t>
            </a:r>
            <a:r>
              <a:rPr lang="en-US" sz="1600" dirty="0">
                <a:latin typeface="+mn-lt"/>
              </a:rPr>
              <a:t>second step</a:t>
            </a:r>
            <a:r>
              <a:rPr lang="en-US" sz="1600" dirty="0" smtClean="0">
                <a:latin typeface="+mn-lt"/>
              </a:rPr>
              <a:t>, a </a:t>
            </a:r>
            <a:r>
              <a:rPr lang="en-US" sz="1600" dirty="0">
                <a:solidFill>
                  <a:schemeClr val="accent1"/>
                </a:solidFill>
                <a:latin typeface="+mn-lt"/>
              </a:rPr>
              <a:t>sentiment judgment</a:t>
            </a:r>
            <a:r>
              <a:rPr lang="en-US" sz="1600" dirty="0">
                <a:latin typeface="+mn-lt"/>
              </a:rPr>
              <a:t> is made based on the </a:t>
            </a:r>
            <a:r>
              <a:rPr lang="en-US" sz="1600" dirty="0" smtClean="0">
                <a:latin typeface="+mn-lt"/>
              </a:rPr>
              <a:t>mid-level representation.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endParaRPr lang="zh-CN" altLang="en-US" sz="16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17" name="图表 16"/>
            <p:cNvGraphicFramePr/>
            <p:nvPr/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18" name="TextBox 17"/>
            <p:cNvSpPr txBox="1"/>
            <p:nvPr/>
          </p:nvSpPr>
          <p:spPr>
            <a:xfrm>
              <a:off x="1500166" y="5662214"/>
              <a:ext cx="49042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40,041</a:t>
              </a:r>
              <a:r>
                <a:rPr lang="en-US" altLang="zh-CN" sz="1600" dirty="0" smtClean="0">
                  <a:latin typeface="+mj-lt"/>
                </a:rPr>
                <a:t> GIFs were found out of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Micro </a:t>
              </a:r>
              <a:r>
                <a:rPr lang="en-US" altLang="zh-CN" sz="1600" dirty="0">
                  <a:latin typeface="+mj-lt"/>
                </a:rPr>
                <a:t>B</a:t>
              </a:r>
              <a:r>
                <a:rPr lang="en-US" altLang="zh-CN" sz="1600" dirty="0" smtClean="0">
                  <a:latin typeface="+mj-lt"/>
                </a:rPr>
                <a:t>log Posts </a:t>
              </a:r>
              <a:endParaRPr lang="zh-CN" altLang="en-US" sz="1600" dirty="0">
                <a:latin typeface="+mj-l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28596" y="2357430"/>
            <a:ext cx="3857652" cy="3176309"/>
            <a:chOff x="428596" y="2214554"/>
            <a:chExt cx="3857652" cy="3176309"/>
          </a:xfrm>
        </p:grpSpPr>
        <p:grpSp>
          <p:nvGrpSpPr>
            <p:cNvPr id="25" name="组合 7"/>
            <p:cNvGrpSpPr/>
            <p:nvPr/>
          </p:nvGrpSpPr>
          <p:grpSpPr>
            <a:xfrm>
              <a:off x="428596" y="2214554"/>
              <a:ext cx="3857652" cy="3158803"/>
              <a:chOff x="428596" y="2214554"/>
              <a:chExt cx="3857652" cy="3158803"/>
            </a:xfrm>
          </p:grpSpPr>
          <p:pic>
            <p:nvPicPr>
              <p:cNvPr id="29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8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0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9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4"/>
                <a:ext cx="1785950" cy="1000132"/>
              </a:xfrm>
              <a:prstGeom prst="rect">
                <a:avLst/>
              </a:prstGeom>
              <a:noFill/>
            </p:spPr>
          </p:pic>
          <p:pic>
            <p:nvPicPr>
              <p:cNvPr id="31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10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2285984" y="4357694"/>
                <a:ext cx="2000264" cy="1015663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Exemplars of Positive/Neutral/Negative GIF</a:t>
                </a:r>
                <a:endParaRPr lang="zh-CN" altLang="en-US" sz="20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SentiPair and SentiPair Sequence</a:t>
            </a:r>
            <a:endParaRPr lang="zh-CN" altLang="en-US" dirty="0"/>
          </a:p>
        </p:txBody>
      </p:sp>
      <p:sp>
        <p:nvSpPr>
          <p:cNvPr id="21" name="内容占位符 20"/>
          <p:cNvSpPr>
            <a:spLocks noGrp="1"/>
          </p:cNvSpPr>
          <p:nvPr>
            <p:ph idx="1"/>
          </p:nvPr>
        </p:nvSpPr>
        <p:spPr>
          <a:xfrm>
            <a:off x="500034" y="1138238"/>
            <a:ext cx="6000792" cy="433374"/>
          </a:xfr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</a:rPr>
              <a:t>What made a good mid-level representation?</a:t>
            </a:r>
            <a:endParaRPr lang="zh-CN" alt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0034" y="1714488"/>
            <a:ext cx="4757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1</a:t>
            </a:r>
            <a:r>
              <a:rPr lang="en-US" altLang="zh-CN" sz="1600" dirty="0" smtClean="0">
                <a:latin typeface="+mj-lt"/>
              </a:rPr>
              <a:t>. ANP is insufficient, we need Motion Descriptor (VNP)</a:t>
            </a:r>
            <a:endParaRPr lang="zh-CN" altLang="en-US" sz="16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0034" y="2071678"/>
            <a:ext cx="3305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2</a:t>
            </a:r>
            <a:r>
              <a:rPr lang="en-US" altLang="zh-CN" sz="1600" dirty="0" smtClean="0">
                <a:latin typeface="+mj-lt"/>
              </a:rPr>
              <a:t>. The order of ANP/VNP is important</a:t>
            </a:r>
            <a:endParaRPr lang="zh-CN" altLang="en-US" sz="1600" dirty="0">
              <a:latin typeface="+mj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0034" y="2428868"/>
            <a:ext cx="29048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3</a:t>
            </a:r>
            <a:r>
              <a:rPr lang="en-US" altLang="zh-CN" sz="1600" dirty="0" smtClean="0">
                <a:latin typeface="+mj-lt"/>
              </a:rPr>
              <a:t>. Coverage must be concerned. </a:t>
            </a:r>
            <a:endParaRPr lang="zh-CN" altLang="en-US" sz="1600" dirty="0">
              <a:latin typeface="+mj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643702" y="1142984"/>
            <a:ext cx="2286000" cy="1604673"/>
            <a:chOff x="6643702" y="1785926"/>
            <a:chExt cx="2286000" cy="1604673"/>
          </a:xfrm>
        </p:grpSpPr>
        <p:pic>
          <p:nvPicPr>
            <p:cNvPr id="183307" name="Picture 11" descr="D:\GIF_Slicer\GFI\1385605227801.gif"/>
            <p:cNvPicPr>
              <a:picLocks noChangeAspect="1" noChangeArrowheads="1" noCrop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6643702" y="1785926"/>
              <a:ext cx="2286000" cy="1571625"/>
            </a:xfrm>
            <a:prstGeom prst="rect">
              <a:avLst/>
            </a:prstGeom>
            <a:noFill/>
          </p:spPr>
        </p:pic>
        <p:sp>
          <p:nvSpPr>
            <p:cNvPr id="27" name="TextBox 26"/>
            <p:cNvSpPr txBox="1"/>
            <p:nvPr/>
          </p:nvSpPr>
          <p:spPr>
            <a:xfrm>
              <a:off x="6643702" y="292893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1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  <p:pic>
        <p:nvPicPr>
          <p:cNvPr id="183308" name="Picture 12" descr="D:\GIF_Slicer\GFI\1385609232521.gif"/>
          <p:cNvPicPr>
            <a:picLocks noChangeAspect="1" noChangeArrowheads="1" noCrop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000892" y="2786058"/>
            <a:ext cx="1905000" cy="2071702"/>
          </a:xfrm>
          <a:prstGeom prst="rect">
            <a:avLst/>
          </a:prstGeom>
          <a:noFill/>
        </p:spPr>
      </p:pic>
      <p:sp>
        <p:nvSpPr>
          <p:cNvPr id="28" name="TextBox 27"/>
          <p:cNvSpPr txBox="1"/>
          <p:nvPr/>
        </p:nvSpPr>
        <p:spPr>
          <a:xfrm>
            <a:off x="7000892" y="2786058"/>
            <a:ext cx="356188" cy="502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</a:t>
            </a:r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9" name="内容占位符 20"/>
          <p:cNvSpPr txBox="1">
            <a:spLocks/>
          </p:cNvSpPr>
          <p:nvPr/>
        </p:nvSpPr>
        <p:spPr bwMode="auto">
          <a:xfrm>
            <a:off x="500034" y="2857496"/>
            <a:ext cx="3929090" cy="433374"/>
          </a:xfrm>
          <a:prstGeom prst="rect">
            <a:avLst/>
          </a:prstGeom>
          <a:ln w="38100" cap="flat" cmpd="sng" algn="ctr">
            <a:solidFill>
              <a:schemeClr val="lt1"/>
            </a:solidFill>
            <a:prstDash val="solid"/>
            <a:miter lim="800000"/>
            <a:headEnd/>
            <a:tailEnd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2300" b="0" i="0" u="none" strike="noStrike" kern="0" cap="none" spc="0" normalizeH="0" noProof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+mj-lt"/>
                <a:ea typeface="+mn-ea"/>
                <a:cs typeface="+mn-cs"/>
                <a:sym typeface="Osaka" charset="-128"/>
              </a:rPr>
              <a:t>SentiPair Sequence</a:t>
            </a:r>
            <a:endParaRPr kumimoji="0" lang="zh-CN" altLang="en-US" sz="2300" b="0" i="0" u="none" strike="noStrike" kern="0" cap="none" spc="0" normalizeH="0" baseline="0" noProof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j-lt"/>
              <a:ea typeface="+mn-ea"/>
              <a:cs typeface="+mn-cs"/>
              <a:sym typeface="Osaka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0034" y="3500438"/>
            <a:ext cx="6444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SentiPair Sequence is a sequence, SentiPairs are sorted in the order of their</a:t>
            </a:r>
          </a:p>
          <a:p>
            <a:r>
              <a:rPr lang="en-US" altLang="zh-CN" sz="1600" dirty="0">
                <a:latin typeface="+mj-lt"/>
              </a:rPr>
              <a:t>a</a:t>
            </a:r>
            <a:r>
              <a:rPr lang="en-US" altLang="zh-CN" sz="1600" dirty="0" smtClean="0">
                <a:latin typeface="+mj-lt"/>
              </a:rPr>
              <a:t>ppearance in the GIF video. </a:t>
            </a:r>
            <a:endParaRPr lang="zh-CN" altLang="en-US" sz="1600" dirty="0">
              <a:latin typeface="+mj-lt"/>
            </a:endParaRPr>
          </a:p>
        </p:txBody>
      </p:sp>
      <p:graphicFrame>
        <p:nvGraphicFramePr>
          <p:cNvPr id="35" name="图示 34"/>
          <p:cNvGraphicFramePr/>
          <p:nvPr/>
        </p:nvGraphicFramePr>
        <p:xfrm>
          <a:off x="4286248" y="1928802"/>
          <a:ext cx="2928958" cy="1571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3309" name="Picture 13" descr="C:\Users\dell\Desktop\ACM-SIG-ALTERNATE\SentiPairStructure.png"/>
          <p:cNvPicPr>
            <a:picLocks noChangeAspect="1" noChangeArrowheads="1"/>
          </p:cNvPicPr>
          <p:nvPr/>
        </p:nvPicPr>
        <p:blipFill>
          <a:blip r:embed="rId9"/>
          <a:srcRect l="4634" t="12306" r="2677" b="7703"/>
          <a:stretch>
            <a:fillRect/>
          </a:stretch>
        </p:blipFill>
        <p:spPr bwMode="auto">
          <a:xfrm>
            <a:off x="571472" y="3786190"/>
            <a:ext cx="5715040" cy="2786058"/>
          </a:xfrm>
          <a:prstGeom prst="rect">
            <a:avLst/>
          </a:prstGeom>
          <a:noFill/>
        </p:spPr>
      </p:pic>
      <p:pic>
        <p:nvPicPr>
          <p:cNvPr id="183310" name="Picture 14" descr="D:\GIF_Slicer\GFI\1385609165581.gif"/>
          <p:cNvPicPr>
            <a:picLocks noChangeAspect="1" noChangeArrowheads="1" noCrop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429388" y="4929198"/>
            <a:ext cx="2511185" cy="1409688"/>
          </a:xfrm>
          <a:prstGeom prst="rect">
            <a:avLst/>
          </a:prstGeom>
          <a:noFill/>
        </p:spPr>
      </p:pic>
      <p:sp>
        <p:nvSpPr>
          <p:cNvPr id="41" name="TextBox 40"/>
          <p:cNvSpPr txBox="1"/>
          <p:nvPr/>
        </p:nvSpPr>
        <p:spPr>
          <a:xfrm>
            <a:off x="6429388" y="492919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Ontology and GSO Framework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28670"/>
            <a:ext cx="9144000" cy="1571636"/>
          </a:xfrm>
        </p:spPr>
        <p:txBody>
          <a:bodyPr/>
          <a:lstStyle/>
          <a:p>
            <a:pPr>
              <a:buNone/>
            </a:pPr>
            <a:r>
              <a:rPr lang="en-US" altLang="zh-CN" sz="1800" dirty="0" smtClean="0"/>
              <a:t>To solve the </a:t>
            </a:r>
            <a:r>
              <a:rPr lang="en-US" altLang="zh-CN" sz="1800" dirty="0" smtClean="0">
                <a:solidFill>
                  <a:schemeClr val="accent1"/>
                </a:solidFill>
              </a:rPr>
              <a:t>coverage</a:t>
            </a:r>
            <a:r>
              <a:rPr lang="en-US" altLang="zh-CN" sz="1800" dirty="0" smtClean="0"/>
              <a:t> problem, we introduced the GIF Sentiment Ontology. </a:t>
            </a:r>
          </a:p>
          <a:p>
            <a:pPr>
              <a:buNone/>
            </a:pPr>
            <a:r>
              <a:rPr lang="en-US" altLang="zh-CN" sz="1800" dirty="0" smtClean="0"/>
              <a:t>Basic element were mined from the </a:t>
            </a:r>
            <a:r>
              <a:rPr lang="en-US" altLang="zh-CN" sz="1800" dirty="0" err="1" smtClean="0">
                <a:solidFill>
                  <a:schemeClr val="accent1"/>
                </a:solidFill>
              </a:rPr>
              <a:t>WordNet</a:t>
            </a:r>
            <a:r>
              <a:rPr lang="en-US" altLang="zh-CN" sz="1800" dirty="0" smtClean="0"/>
              <a:t>, with similar </a:t>
            </a:r>
            <a:r>
              <a:rPr lang="en-US" altLang="zh-CN" sz="1800" dirty="0" err="1" smtClean="0">
                <a:solidFill>
                  <a:schemeClr val="accent1"/>
                </a:solidFill>
              </a:rPr>
              <a:t>Synsets</a:t>
            </a:r>
            <a:r>
              <a:rPr lang="en-US" altLang="zh-CN" sz="1800" dirty="0" smtClean="0"/>
              <a:t> merged.</a:t>
            </a:r>
            <a:endParaRPr lang="zh-CN" altLang="en-US" sz="1800" dirty="0"/>
          </a:p>
        </p:txBody>
      </p:sp>
      <p:pic>
        <p:nvPicPr>
          <p:cNvPr id="184322" name="Picture 2" descr="E:\working\acm-mm15 paper 文献\无标题 copy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643050"/>
            <a:ext cx="3054350" cy="3711575"/>
          </a:xfrm>
          <a:prstGeom prst="rect">
            <a:avLst/>
          </a:prstGeom>
          <a:noFill/>
        </p:spPr>
      </p:pic>
      <p:graphicFrame>
        <p:nvGraphicFramePr>
          <p:cNvPr id="7" name="图示 6"/>
          <p:cNvGraphicFramePr/>
          <p:nvPr/>
        </p:nvGraphicFramePr>
        <p:xfrm>
          <a:off x="142844" y="1714488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84324" name="Picture 4" descr="C:\Users\dell\Desktop\ACM-SIG-ALTERNATE\1-3.png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3619616" y="2071678"/>
            <a:ext cx="4452846" cy="2744905"/>
          </a:xfrm>
          <a:prstGeom prst="rect">
            <a:avLst/>
          </a:prstGeom>
          <a:noFill/>
        </p:spPr>
      </p:pic>
      <p:graphicFrame>
        <p:nvGraphicFramePr>
          <p:cNvPr id="8" name="图示 7"/>
          <p:cNvGraphicFramePr/>
          <p:nvPr/>
        </p:nvGraphicFramePr>
        <p:xfrm>
          <a:off x="3214678" y="1706892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aphicFrame>
        <p:nvGraphicFramePr>
          <p:cNvPr id="11" name="图示 10"/>
          <p:cNvGraphicFramePr/>
          <p:nvPr/>
        </p:nvGraphicFramePr>
        <p:xfrm>
          <a:off x="142844" y="5143512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184325" name="Picture 5"/>
          <p:cNvPicPr>
            <a:picLocks noChangeAspect="1" noChangeArrowheads="1"/>
          </p:cNvPicPr>
          <p:nvPr/>
        </p:nvPicPr>
        <p:blipFill>
          <a:blip r:embed="rId19"/>
          <a:srcRect/>
          <a:stretch>
            <a:fillRect/>
          </a:stretch>
        </p:blipFill>
        <p:spPr bwMode="auto">
          <a:xfrm>
            <a:off x="571472" y="5542455"/>
            <a:ext cx="2605350" cy="1029817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  <a:effectLst/>
        </p:spPr>
      </p:pic>
      <p:graphicFrame>
        <p:nvGraphicFramePr>
          <p:cNvPr id="13" name="图表 12"/>
          <p:cNvGraphicFramePr/>
          <p:nvPr/>
        </p:nvGraphicFramePr>
        <p:xfrm>
          <a:off x="3286116" y="4714884"/>
          <a:ext cx="5643602" cy="203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0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929190" y="1643050"/>
            <a:ext cx="4121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  <a:r>
              <a:rPr lang="en-US" altLang="zh-CN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 average of 70% accuracy</a:t>
            </a:r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6" name="Picture 2" descr="C:\Users\dell\Desktop\gso201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285992"/>
            <a:ext cx="4138175" cy="2905130"/>
          </a:xfrm>
          <a:prstGeom prst="rect">
            <a:avLst/>
          </a:prstGeom>
          <a:noFill/>
        </p:spPr>
      </p:pic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-571536" y="1357298"/>
          <a:ext cx="6284404" cy="4231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GSO-2015 Dataset and other Resources.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2844" y="916528"/>
            <a:ext cx="6938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 smtClean="0"/>
              <a:t>We also issued the GSO-2015 Dataset to the research community</a:t>
            </a:r>
            <a:endParaRPr lang="zh-CN" altLang="en-US" sz="1800" dirty="0"/>
          </a:p>
        </p:txBody>
      </p:sp>
      <p:graphicFrame>
        <p:nvGraphicFramePr>
          <p:cNvPr id="8" name="图表 7"/>
          <p:cNvGraphicFramePr/>
          <p:nvPr/>
        </p:nvGraphicFramePr>
        <p:xfrm>
          <a:off x="5000628" y="1357298"/>
          <a:ext cx="2961884" cy="1285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7158" y="6058935"/>
            <a:ext cx="8715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Further description </a:t>
            </a:r>
            <a:r>
              <a:rPr lang="en-US" altLang="zh-CN" sz="1600" dirty="0" smtClean="0"/>
              <a:t>and </a:t>
            </a:r>
            <a:r>
              <a:rPr lang="en-US" altLang="zh-CN" sz="1600" dirty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source code </a:t>
            </a:r>
            <a:r>
              <a:rPr lang="en-US" altLang="zh-CN" sz="1600" dirty="0" smtClean="0"/>
              <a:t>can be found on our website. You are very welcome to help us enlarge the GSO-2015 dataset by submit your </a:t>
            </a:r>
            <a:r>
              <a:rPr lang="en-US" altLang="zh-CN" sz="1600" dirty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annotation</a:t>
            </a:r>
            <a:r>
              <a:rPr lang="en-US" altLang="zh-CN" sz="1600" dirty="0" smtClean="0"/>
              <a:t>.</a:t>
            </a:r>
          </a:p>
        </p:txBody>
      </p:sp>
      <p:pic>
        <p:nvPicPr>
          <p:cNvPr id="12" name="图片 11" descr="anno_system.png"/>
          <p:cNvPicPr>
            <a:picLocks noChangeAspect="1"/>
          </p:cNvPicPr>
          <p:nvPr/>
        </p:nvPicPr>
        <p:blipFill>
          <a:blip r:embed="rId9"/>
          <a:srcRect l="50000" t="3670" r="2725" b="5876"/>
          <a:stretch>
            <a:fillRect/>
          </a:stretch>
        </p:blipFill>
        <p:spPr>
          <a:xfrm>
            <a:off x="6357950" y="4214818"/>
            <a:ext cx="2214578" cy="1366847"/>
          </a:xfrm>
          <a:prstGeom prst="rect">
            <a:avLst/>
          </a:prstGeom>
        </p:spPr>
      </p:pic>
      <p:pic>
        <p:nvPicPr>
          <p:cNvPr id="11" name="图片 10" descr="anno_system.png"/>
          <p:cNvPicPr>
            <a:picLocks noChangeAspect="1"/>
          </p:cNvPicPr>
          <p:nvPr/>
        </p:nvPicPr>
        <p:blipFill>
          <a:blip r:embed="rId9"/>
          <a:srcRect l="1157" t="3933" r="50265" b="5388"/>
          <a:stretch>
            <a:fillRect/>
          </a:stretch>
        </p:blipFill>
        <p:spPr>
          <a:xfrm>
            <a:off x="5429256" y="3000372"/>
            <a:ext cx="2250297" cy="15001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Custom Design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Custom Design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4.xml><?xml version="1.0" encoding="utf-8"?>
<a:theme xmlns:a="http://schemas.openxmlformats.org/drawingml/2006/main" name="2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5.xml><?xml version="1.0" encoding="utf-8"?>
<a:theme xmlns:a="http://schemas.openxmlformats.org/drawingml/2006/main" name="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6.xml><?xml version="1.0" encoding="utf-8"?>
<a:theme xmlns:a="http://schemas.openxmlformats.org/drawingml/2006/main" name="4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4_自定义设计方案">
      <a:majorFont>
        <a:latin typeface="黑体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7.xml><?xml version="1.0" encoding="utf-8"?>
<a:theme xmlns:a="http://schemas.openxmlformats.org/drawingml/2006/main" name="2_Blank Presentation">
  <a:themeElements>
    <a:clrScheme name="华丽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8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4409</TotalTime>
  <Pages>0</Pages>
  <Words>537</Words>
  <Characters>0</Characters>
  <Application>Microsoft Macintosh PowerPoint</Application>
  <DocSecurity>0</DocSecurity>
  <PresentationFormat>On-screen Show (4:3)</PresentationFormat>
  <Lines>0</Lines>
  <Paragraphs>76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8</vt:i4>
      </vt:variant>
    </vt:vector>
  </HeadingPairs>
  <TitlesOfParts>
    <vt:vector size="24" baseType="lpstr">
      <vt:lpstr>Calibri</vt:lpstr>
      <vt:lpstr>Cambria</vt:lpstr>
      <vt:lpstr>Franklin Gothic Medium</vt:lpstr>
      <vt:lpstr>MS PGothic</vt:lpstr>
      <vt:lpstr>Osaka</vt:lpstr>
      <vt:lpstr>宋体</vt:lpstr>
      <vt:lpstr>微软雅黑</vt:lpstr>
      <vt:lpstr>黑体</vt:lpstr>
      <vt:lpstr>Arial</vt:lpstr>
      <vt:lpstr>Custom Design</vt:lpstr>
      <vt:lpstr>1_Custom Design</vt:lpstr>
      <vt:lpstr>1_自定义设计方案</vt:lpstr>
      <vt:lpstr>2_自定义设计方案</vt:lpstr>
      <vt:lpstr>自定义设计方案</vt:lpstr>
      <vt:lpstr>4_自定义设计方案</vt:lpstr>
      <vt:lpstr>2_Blank Presentation</vt:lpstr>
      <vt:lpstr>GIF 动画情感分析技术</vt:lpstr>
      <vt:lpstr>GIF 动画情感分析技术</vt:lpstr>
      <vt:lpstr>GIF Sentiment Analysis</vt:lpstr>
      <vt:lpstr>GIF 动画情感分析技术</vt:lpstr>
      <vt:lpstr>GIF Sentiment Analysis</vt:lpstr>
      <vt:lpstr>SentiPair and SentiPair Sequence</vt:lpstr>
      <vt:lpstr>Ontology and GSO Framework</vt:lpstr>
      <vt:lpstr>GSO-2015 Dataset and other Resources.</vt:lpstr>
    </vt:vector>
  </TitlesOfParts>
  <Company>Graphics Department</Company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Graphics Department</dc:creator>
  <cp:lastModifiedBy>Adam Scott</cp:lastModifiedBy>
  <cp:revision>993</cp:revision>
  <cp:lastPrinted>2016-02-24T12:59:29Z</cp:lastPrinted>
  <dcterms:created xsi:type="dcterms:W3CDTF">2006-11-01T20:54:00Z</dcterms:created>
  <dcterms:modified xsi:type="dcterms:W3CDTF">2016-05-07T08:18:36Z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2052-9.1.0.4866</vt:lpwstr>
  </property>
</Properties>
</file>